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2" r:id="rId2"/>
    <p:sldId id="257" r:id="rId3"/>
    <p:sldId id="268" r:id="rId4"/>
    <p:sldId id="263" r:id="rId5"/>
    <p:sldId id="260" r:id="rId6"/>
    <p:sldId id="261" r:id="rId7"/>
    <p:sldId id="264" r:id="rId8"/>
    <p:sldId id="265" r:id="rId9"/>
    <p:sldId id="26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91F67A-E6E7-4361-8C82-109E3AAA65B2}" v="33" dt="2024-02-24T08:30:14.4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378" autoAdjust="0"/>
    <p:restoredTop sz="86392" autoAdjust="0"/>
  </p:normalViewPr>
  <p:slideViewPr>
    <p:cSldViewPr snapToGrid="0">
      <p:cViewPr varScale="1">
        <p:scale>
          <a:sx n="97" d="100"/>
          <a:sy n="97" d="100"/>
        </p:scale>
        <p:origin x="1040" y="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lin Garner" userId="03c26e30dd938d3f" providerId="LiveId" clId="{F991F67A-E6E7-4361-8C82-109E3AAA65B2}"/>
    <pc:docChg chg="custSel addSld delSld modSld sldOrd">
      <pc:chgData name="Colin Garner" userId="03c26e30dd938d3f" providerId="LiveId" clId="{F991F67A-E6E7-4361-8C82-109E3AAA65B2}" dt="2024-04-09T09:53:02.960" v="645" actId="478"/>
      <pc:docMkLst>
        <pc:docMk/>
      </pc:docMkLst>
      <pc:sldChg chg="ord">
        <pc:chgData name="Colin Garner" userId="03c26e30dd938d3f" providerId="LiveId" clId="{F991F67A-E6E7-4361-8C82-109E3AAA65B2}" dt="2024-02-24T08:24:21.076" v="532"/>
        <pc:sldMkLst>
          <pc:docMk/>
          <pc:sldMk cId="843827364" sldId="257"/>
        </pc:sldMkLst>
      </pc:sldChg>
      <pc:sldChg chg="ord">
        <pc:chgData name="Colin Garner" userId="03c26e30dd938d3f" providerId="LiveId" clId="{F991F67A-E6E7-4361-8C82-109E3AAA65B2}" dt="2024-02-24T08:24:30.770" v="534"/>
        <pc:sldMkLst>
          <pc:docMk/>
          <pc:sldMk cId="1516270281" sldId="261"/>
        </pc:sldMkLst>
      </pc:sldChg>
      <pc:sldChg chg="addSp delSp modSp mod">
        <pc:chgData name="Colin Garner" userId="03c26e30dd938d3f" providerId="LiveId" clId="{F991F67A-E6E7-4361-8C82-109E3AAA65B2}" dt="2024-04-09T09:53:02.960" v="645" actId="478"/>
        <pc:sldMkLst>
          <pc:docMk/>
          <pc:sldMk cId="0" sldId="262"/>
        </pc:sldMkLst>
        <pc:spChg chg="del">
          <ac:chgData name="Colin Garner" userId="03c26e30dd938d3f" providerId="LiveId" clId="{F991F67A-E6E7-4361-8C82-109E3AAA65B2}" dt="2024-04-09T09:52:58.478" v="644" actId="478"/>
          <ac:spMkLst>
            <pc:docMk/>
            <pc:sldMk cId="0" sldId="262"/>
            <ac:spMk id="2" creationId="{781A3650-7DBE-2D0D-D9A3-922935753B15}"/>
          </ac:spMkLst>
        </pc:spChg>
        <pc:spChg chg="del">
          <ac:chgData name="Colin Garner" userId="03c26e30dd938d3f" providerId="LiveId" clId="{F991F67A-E6E7-4361-8C82-109E3AAA65B2}" dt="2024-04-09T09:52:42.539" v="641" actId="478"/>
          <ac:spMkLst>
            <pc:docMk/>
            <pc:sldMk cId="0" sldId="262"/>
            <ac:spMk id="4" creationId="{C543CC0E-387D-428C-2766-5BB586A85D21}"/>
          </ac:spMkLst>
        </pc:spChg>
        <pc:spChg chg="del mod">
          <ac:chgData name="Colin Garner" userId="03c26e30dd938d3f" providerId="LiveId" clId="{F991F67A-E6E7-4361-8C82-109E3AAA65B2}" dt="2024-04-09T09:52:53.955" v="643" actId="478"/>
          <ac:spMkLst>
            <pc:docMk/>
            <pc:sldMk cId="0" sldId="262"/>
            <ac:spMk id="5" creationId="{0C9707F9-35F6-1495-97CB-29B953D133C3}"/>
          </ac:spMkLst>
        </pc:spChg>
        <pc:spChg chg="del">
          <ac:chgData name="Colin Garner" userId="03c26e30dd938d3f" providerId="LiveId" clId="{F991F67A-E6E7-4361-8C82-109E3AAA65B2}" dt="2024-04-09T09:53:02.960" v="645" actId="478"/>
          <ac:spMkLst>
            <pc:docMk/>
            <pc:sldMk cId="0" sldId="262"/>
            <ac:spMk id="6" creationId="{3E5998F8-D81E-9ADC-0D7B-808E9BDA7E6C}"/>
          </ac:spMkLst>
        </pc:spChg>
        <pc:spChg chg="add del mod">
          <ac:chgData name="Colin Garner" userId="03c26e30dd938d3f" providerId="LiveId" clId="{F991F67A-E6E7-4361-8C82-109E3AAA65B2}" dt="2024-04-09T09:52:48.956" v="642" actId="478"/>
          <ac:spMkLst>
            <pc:docMk/>
            <pc:sldMk cId="0" sldId="262"/>
            <ac:spMk id="7" creationId="{5A7F2FA5-4418-0B7A-D85A-47E8A062D7E0}"/>
          </ac:spMkLst>
        </pc:spChg>
      </pc:sldChg>
      <pc:sldChg chg="addSp modSp mod modAnim">
        <pc:chgData name="Colin Garner" userId="03c26e30dd938d3f" providerId="LiveId" clId="{F991F67A-E6E7-4361-8C82-109E3AAA65B2}" dt="2024-02-24T08:28:52.827" v="617"/>
        <pc:sldMkLst>
          <pc:docMk/>
          <pc:sldMk cId="4254093289" sldId="263"/>
        </pc:sldMkLst>
        <pc:spChg chg="add mod">
          <ac:chgData name="Colin Garner" userId="03c26e30dd938d3f" providerId="LiveId" clId="{F991F67A-E6E7-4361-8C82-109E3AAA65B2}" dt="2024-02-24T08:27:02.380" v="610" actId="1076"/>
          <ac:spMkLst>
            <pc:docMk/>
            <pc:sldMk cId="4254093289" sldId="263"/>
            <ac:spMk id="2" creationId="{4CDFA843-A698-B9E7-60F3-6C9E7D26B3B5}"/>
          </ac:spMkLst>
        </pc:spChg>
        <pc:spChg chg="mod">
          <ac:chgData name="Colin Garner" userId="03c26e30dd938d3f" providerId="LiveId" clId="{F991F67A-E6E7-4361-8C82-109E3AAA65B2}" dt="2024-02-24T08:27:19.596" v="613" actId="1076"/>
          <ac:spMkLst>
            <pc:docMk/>
            <pc:sldMk cId="4254093289" sldId="263"/>
            <ac:spMk id="3" creationId="{9C741292-3232-51DC-D646-4245783224F5}"/>
          </ac:spMkLst>
        </pc:spChg>
      </pc:sldChg>
      <pc:sldChg chg="addSp modSp new mod">
        <pc:chgData name="Colin Garner" userId="03c26e30dd938d3f" providerId="LiveId" clId="{F991F67A-E6E7-4361-8C82-109E3AAA65B2}" dt="2024-02-23T11:56:53.543" v="2" actId="13822"/>
        <pc:sldMkLst>
          <pc:docMk/>
          <pc:sldMk cId="481600468" sldId="264"/>
        </pc:sldMkLst>
        <pc:spChg chg="add mod">
          <ac:chgData name="Colin Garner" userId="03c26e30dd938d3f" providerId="LiveId" clId="{F991F67A-E6E7-4361-8C82-109E3AAA65B2}" dt="2024-02-23T11:56:53.543" v="2" actId="13822"/>
          <ac:spMkLst>
            <pc:docMk/>
            <pc:sldMk cId="481600468" sldId="264"/>
            <ac:spMk id="2" creationId="{0A46D03E-B0AD-EE09-AC74-39FA232C0D16}"/>
          </ac:spMkLst>
        </pc:spChg>
      </pc:sldChg>
      <pc:sldChg chg="addSp delSp modSp new mod">
        <pc:chgData name="Colin Garner" userId="03c26e30dd938d3f" providerId="LiveId" clId="{F991F67A-E6E7-4361-8C82-109E3AAA65B2}" dt="2024-02-23T17:59:21.540" v="17" actId="962"/>
        <pc:sldMkLst>
          <pc:docMk/>
          <pc:sldMk cId="1548445432" sldId="265"/>
        </pc:sldMkLst>
        <pc:picChg chg="add del mod">
          <ac:chgData name="Colin Garner" userId="03c26e30dd938d3f" providerId="LiveId" clId="{F991F67A-E6E7-4361-8C82-109E3AAA65B2}" dt="2024-02-23T17:58:16.820" v="14" actId="478"/>
          <ac:picMkLst>
            <pc:docMk/>
            <pc:sldMk cId="1548445432" sldId="265"/>
            <ac:picMk id="3" creationId="{C68826C1-5F3D-8FED-5C37-53872ACE2B95}"/>
          </ac:picMkLst>
        </pc:picChg>
        <pc:picChg chg="add mod">
          <ac:chgData name="Colin Garner" userId="03c26e30dd938d3f" providerId="LiveId" clId="{F991F67A-E6E7-4361-8C82-109E3AAA65B2}" dt="2024-02-23T17:59:21.540" v="17" actId="962"/>
          <ac:picMkLst>
            <pc:docMk/>
            <pc:sldMk cId="1548445432" sldId="265"/>
            <ac:picMk id="4" creationId="{FA6B77D4-F249-097E-42B8-27AD6774E7A6}"/>
          </ac:picMkLst>
        </pc:picChg>
      </pc:sldChg>
      <pc:sldChg chg="new del">
        <pc:chgData name="Colin Garner" userId="03c26e30dd938d3f" providerId="LiveId" clId="{F991F67A-E6E7-4361-8C82-109E3AAA65B2}" dt="2024-02-24T08:24:36.022" v="535" actId="47"/>
        <pc:sldMkLst>
          <pc:docMk/>
          <pc:sldMk cId="3864441733" sldId="266"/>
        </pc:sldMkLst>
      </pc:sldChg>
      <pc:sldChg chg="addSp modSp new mod">
        <pc:chgData name="Colin Garner" userId="03c26e30dd938d3f" providerId="LiveId" clId="{F991F67A-E6E7-4361-8C82-109E3AAA65B2}" dt="2024-02-23T11:58:40.178" v="13" actId="14100"/>
        <pc:sldMkLst>
          <pc:docMk/>
          <pc:sldMk cId="4220228433" sldId="267"/>
        </pc:sldMkLst>
        <pc:picChg chg="add mod">
          <ac:chgData name="Colin Garner" userId="03c26e30dd938d3f" providerId="LiveId" clId="{F991F67A-E6E7-4361-8C82-109E3AAA65B2}" dt="2024-02-23T11:58:40.178" v="13" actId="14100"/>
          <ac:picMkLst>
            <pc:docMk/>
            <pc:sldMk cId="4220228433" sldId="267"/>
            <ac:picMk id="3" creationId="{C6230C29-6A02-A885-7AED-5144E01B3117}"/>
          </ac:picMkLst>
        </pc:picChg>
      </pc:sldChg>
      <pc:sldChg chg="addSp delSp modSp new mod">
        <pc:chgData name="Colin Garner" userId="03c26e30dd938d3f" providerId="LiveId" clId="{F991F67A-E6E7-4361-8C82-109E3AAA65B2}" dt="2024-02-23T23:29:30.395" v="528" actId="255"/>
        <pc:sldMkLst>
          <pc:docMk/>
          <pc:sldMk cId="1871058518" sldId="268"/>
        </pc:sldMkLst>
        <pc:spChg chg="del">
          <ac:chgData name="Colin Garner" userId="03c26e30dd938d3f" providerId="LiveId" clId="{F991F67A-E6E7-4361-8C82-109E3AAA65B2}" dt="2024-02-23T23:22:05.097" v="19" actId="478"/>
          <ac:spMkLst>
            <pc:docMk/>
            <pc:sldMk cId="1871058518" sldId="268"/>
            <ac:spMk id="2" creationId="{FEB6D26A-4A57-A41E-FD0D-3D02F7C81B9F}"/>
          </ac:spMkLst>
        </pc:spChg>
        <pc:spChg chg="add mod">
          <ac:chgData name="Colin Garner" userId="03c26e30dd938d3f" providerId="LiveId" clId="{F991F67A-E6E7-4361-8C82-109E3AAA65B2}" dt="2024-02-23T23:29:30.395" v="528" actId="255"/>
          <ac:spMkLst>
            <pc:docMk/>
            <pc:sldMk cId="1871058518" sldId="268"/>
            <ac:spMk id="3" creationId="{574308B0-DA9D-463C-30EC-E300786919F7}"/>
          </ac:spMkLst>
        </pc:spChg>
        <pc:spChg chg="add mod">
          <ac:chgData name="Colin Garner" userId="03c26e30dd938d3f" providerId="LiveId" clId="{F991F67A-E6E7-4361-8C82-109E3AAA65B2}" dt="2024-02-23T23:29:14.469" v="526" actId="1076"/>
          <ac:spMkLst>
            <pc:docMk/>
            <pc:sldMk cId="1871058518" sldId="268"/>
            <ac:spMk id="4" creationId="{A7DD3A57-D05E-7E6A-996A-5324C6DA3B9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2564D5-DEE6-4165-B443-0C396DE02FBB}" type="datetimeFigureOut">
              <a:rPr lang="en-GB" smtClean="0"/>
              <a:t>09/04/2024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E1486A-8369-43B1-B462-F5E3B24089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0598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47E4D3-CE76-6974-CA0C-2C2AD897AA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5BDF22-B154-AC49-072F-EEDCF290C9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97082D-6648-3E34-EAEE-FE1051A59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D3C69-C51E-4656-BD1A-90C27AF90152}" type="datetimeFigureOut">
              <a:rPr lang="en-GB" smtClean="0"/>
              <a:t>09/04/2024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89BAAB-D4E1-8A97-4599-E86C9E17A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2F12F-E558-9976-E0E8-FE9164474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6D2F-7273-4A80-A5A8-D0D6A41D35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612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15703">
        <p:circle/>
      </p:transition>
    </mc:Choice>
    <mc:Fallback xmlns="">
      <p:transition spd="slow" advTm="15703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4E4E0-5C68-B77F-E7CD-FC8178D31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C44FCD-0AEC-87F2-257B-7E0DAB074C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C0269A-FCB1-64B2-B951-ED5FCC77A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D3C69-C51E-4656-BD1A-90C27AF90152}" type="datetimeFigureOut">
              <a:rPr lang="en-GB" smtClean="0"/>
              <a:t>09/04/2024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BF24A5-056D-B54E-3C2A-7500E822F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0127CA-DD9D-69A3-B493-4B2C74DBD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6D2F-7273-4A80-A5A8-D0D6A41D35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1932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15703">
        <p:circle/>
      </p:transition>
    </mc:Choice>
    <mc:Fallback xmlns="">
      <p:transition spd="slow" advTm="15703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EA75D64-B6EB-3AD2-3C41-CA6A94717E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096329-BAAC-C51C-DC4E-3C9EF9AEC7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8280DA-1DF1-0035-1C34-17DF9C930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D3C69-C51E-4656-BD1A-90C27AF90152}" type="datetimeFigureOut">
              <a:rPr lang="en-GB" smtClean="0"/>
              <a:t>09/04/2024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DBC036-03E0-98EA-A178-821D60893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AE0664-F075-9B8B-EE71-CC8C57AD8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6D2F-7273-4A80-A5A8-D0D6A41D35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6267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15703">
        <p:circle/>
      </p:transition>
    </mc:Choice>
    <mc:Fallback xmlns="">
      <p:transition spd="slow" advTm="15703">
        <p:circl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" y="0"/>
            <a:ext cx="12192124" cy="6858029"/>
          </a:xfrm>
          <a:custGeom>
            <a:avLst/>
            <a:gdLst/>
            <a:ahLst/>
            <a:cxnLst/>
            <a:rect l="l" t="t" r="r" b="b"/>
            <a:pathLst>
              <a:path w="94269" h="53026" extrusionOk="0">
                <a:moveTo>
                  <a:pt x="49675" y="4677"/>
                </a:moveTo>
                <a:lnTo>
                  <a:pt x="49730" y="5469"/>
                </a:lnTo>
                <a:lnTo>
                  <a:pt x="49748" y="6408"/>
                </a:lnTo>
                <a:lnTo>
                  <a:pt x="49785" y="7660"/>
                </a:lnTo>
                <a:lnTo>
                  <a:pt x="49785" y="9169"/>
                </a:lnTo>
                <a:lnTo>
                  <a:pt x="49730" y="10900"/>
                </a:lnTo>
                <a:lnTo>
                  <a:pt x="49693" y="11858"/>
                </a:lnTo>
                <a:lnTo>
                  <a:pt x="49638" y="12833"/>
                </a:lnTo>
                <a:lnTo>
                  <a:pt x="49583" y="13846"/>
                </a:lnTo>
                <a:lnTo>
                  <a:pt x="49491" y="14895"/>
                </a:lnTo>
                <a:lnTo>
                  <a:pt x="49380" y="15982"/>
                </a:lnTo>
                <a:lnTo>
                  <a:pt x="49251" y="17086"/>
                </a:lnTo>
                <a:lnTo>
                  <a:pt x="49086" y="18191"/>
                </a:lnTo>
                <a:lnTo>
                  <a:pt x="48920" y="19314"/>
                </a:lnTo>
                <a:lnTo>
                  <a:pt x="48699" y="20456"/>
                </a:lnTo>
                <a:lnTo>
                  <a:pt x="48478" y="21597"/>
                </a:lnTo>
                <a:lnTo>
                  <a:pt x="48202" y="22720"/>
                </a:lnTo>
                <a:lnTo>
                  <a:pt x="47907" y="23844"/>
                </a:lnTo>
                <a:lnTo>
                  <a:pt x="47576" y="24948"/>
                </a:lnTo>
                <a:lnTo>
                  <a:pt x="47208" y="26053"/>
                </a:lnTo>
                <a:lnTo>
                  <a:pt x="47005" y="26587"/>
                </a:lnTo>
                <a:lnTo>
                  <a:pt x="46803" y="27121"/>
                </a:lnTo>
                <a:lnTo>
                  <a:pt x="46582" y="27636"/>
                </a:lnTo>
                <a:lnTo>
                  <a:pt x="46361" y="28152"/>
                </a:lnTo>
                <a:lnTo>
                  <a:pt x="46121" y="28667"/>
                </a:lnTo>
                <a:lnTo>
                  <a:pt x="45882" y="29165"/>
                </a:lnTo>
                <a:lnTo>
                  <a:pt x="45624" y="29643"/>
                </a:lnTo>
                <a:lnTo>
                  <a:pt x="45348" y="30122"/>
                </a:lnTo>
                <a:lnTo>
                  <a:pt x="45072" y="30601"/>
                </a:lnTo>
                <a:lnTo>
                  <a:pt x="44777" y="31061"/>
                </a:lnTo>
                <a:lnTo>
                  <a:pt x="44483" y="31503"/>
                </a:lnTo>
                <a:lnTo>
                  <a:pt x="44170" y="31926"/>
                </a:lnTo>
                <a:lnTo>
                  <a:pt x="43838" y="32350"/>
                </a:lnTo>
                <a:lnTo>
                  <a:pt x="43507" y="32736"/>
                </a:lnTo>
                <a:lnTo>
                  <a:pt x="43157" y="33123"/>
                </a:lnTo>
                <a:lnTo>
                  <a:pt x="42826" y="33491"/>
                </a:lnTo>
                <a:lnTo>
                  <a:pt x="42457" y="33841"/>
                </a:lnTo>
                <a:lnTo>
                  <a:pt x="42108" y="34154"/>
                </a:lnTo>
                <a:lnTo>
                  <a:pt x="41739" y="34467"/>
                </a:lnTo>
                <a:lnTo>
                  <a:pt x="41371" y="34780"/>
                </a:lnTo>
                <a:lnTo>
                  <a:pt x="41003" y="35056"/>
                </a:lnTo>
                <a:lnTo>
                  <a:pt x="40616" y="35314"/>
                </a:lnTo>
                <a:lnTo>
                  <a:pt x="40230" y="35572"/>
                </a:lnTo>
                <a:lnTo>
                  <a:pt x="39843" y="35811"/>
                </a:lnTo>
                <a:lnTo>
                  <a:pt x="39456" y="36032"/>
                </a:lnTo>
                <a:lnTo>
                  <a:pt x="39051" y="36253"/>
                </a:lnTo>
                <a:lnTo>
                  <a:pt x="38665" y="36437"/>
                </a:lnTo>
                <a:lnTo>
                  <a:pt x="38260" y="36621"/>
                </a:lnTo>
                <a:lnTo>
                  <a:pt x="37873" y="36805"/>
                </a:lnTo>
                <a:lnTo>
                  <a:pt x="37468" y="36953"/>
                </a:lnTo>
                <a:lnTo>
                  <a:pt x="36658" y="37247"/>
                </a:lnTo>
                <a:lnTo>
                  <a:pt x="35866" y="37487"/>
                </a:lnTo>
                <a:lnTo>
                  <a:pt x="35056" y="37689"/>
                </a:lnTo>
                <a:lnTo>
                  <a:pt x="34264" y="37836"/>
                </a:lnTo>
                <a:lnTo>
                  <a:pt x="33491" y="37965"/>
                </a:lnTo>
                <a:lnTo>
                  <a:pt x="32718" y="38057"/>
                </a:lnTo>
                <a:lnTo>
                  <a:pt x="31963" y="38131"/>
                </a:lnTo>
                <a:lnTo>
                  <a:pt x="31226" y="38168"/>
                </a:lnTo>
                <a:lnTo>
                  <a:pt x="30527" y="38186"/>
                </a:lnTo>
                <a:lnTo>
                  <a:pt x="29845" y="38168"/>
                </a:lnTo>
                <a:lnTo>
                  <a:pt x="29201" y="38149"/>
                </a:lnTo>
                <a:lnTo>
                  <a:pt x="28575" y="38113"/>
                </a:lnTo>
                <a:lnTo>
                  <a:pt x="27986" y="38057"/>
                </a:lnTo>
                <a:lnTo>
                  <a:pt x="27452" y="37984"/>
                </a:lnTo>
                <a:lnTo>
                  <a:pt x="26955" y="37928"/>
                </a:lnTo>
                <a:lnTo>
                  <a:pt x="26089" y="37781"/>
                </a:lnTo>
                <a:lnTo>
                  <a:pt x="25445" y="37652"/>
                </a:lnTo>
                <a:lnTo>
                  <a:pt x="25040" y="37560"/>
                </a:lnTo>
                <a:lnTo>
                  <a:pt x="24911" y="37523"/>
                </a:lnTo>
                <a:lnTo>
                  <a:pt x="24837" y="37395"/>
                </a:lnTo>
                <a:lnTo>
                  <a:pt x="24635" y="37026"/>
                </a:lnTo>
                <a:lnTo>
                  <a:pt x="24322" y="36456"/>
                </a:lnTo>
                <a:lnTo>
                  <a:pt x="23954" y="35664"/>
                </a:lnTo>
                <a:lnTo>
                  <a:pt x="23751" y="35204"/>
                </a:lnTo>
                <a:lnTo>
                  <a:pt x="23549" y="34706"/>
                </a:lnTo>
                <a:lnTo>
                  <a:pt x="23346" y="34154"/>
                </a:lnTo>
                <a:lnTo>
                  <a:pt x="23125" y="33565"/>
                </a:lnTo>
                <a:lnTo>
                  <a:pt x="22923" y="32957"/>
                </a:lnTo>
                <a:lnTo>
                  <a:pt x="22738" y="32294"/>
                </a:lnTo>
                <a:lnTo>
                  <a:pt x="22554" y="31613"/>
                </a:lnTo>
                <a:lnTo>
                  <a:pt x="22389" y="30895"/>
                </a:lnTo>
                <a:lnTo>
                  <a:pt x="22241" y="30159"/>
                </a:lnTo>
                <a:lnTo>
                  <a:pt x="22112" y="29385"/>
                </a:lnTo>
                <a:lnTo>
                  <a:pt x="22020" y="28612"/>
                </a:lnTo>
                <a:lnTo>
                  <a:pt x="21965" y="27802"/>
                </a:lnTo>
                <a:lnTo>
                  <a:pt x="21928" y="26974"/>
                </a:lnTo>
                <a:lnTo>
                  <a:pt x="21947" y="26145"/>
                </a:lnTo>
                <a:lnTo>
                  <a:pt x="22002" y="25298"/>
                </a:lnTo>
                <a:lnTo>
                  <a:pt x="22039" y="24856"/>
                </a:lnTo>
                <a:lnTo>
                  <a:pt x="22094" y="24433"/>
                </a:lnTo>
                <a:lnTo>
                  <a:pt x="22168" y="23991"/>
                </a:lnTo>
                <a:lnTo>
                  <a:pt x="22241" y="23567"/>
                </a:lnTo>
                <a:lnTo>
                  <a:pt x="22333" y="23125"/>
                </a:lnTo>
                <a:lnTo>
                  <a:pt x="22444" y="22684"/>
                </a:lnTo>
                <a:lnTo>
                  <a:pt x="22573" y="22260"/>
                </a:lnTo>
                <a:lnTo>
                  <a:pt x="22702" y="21818"/>
                </a:lnTo>
                <a:lnTo>
                  <a:pt x="22849" y="21376"/>
                </a:lnTo>
                <a:lnTo>
                  <a:pt x="23033" y="20935"/>
                </a:lnTo>
                <a:lnTo>
                  <a:pt x="23217" y="20493"/>
                </a:lnTo>
                <a:lnTo>
                  <a:pt x="23420" y="20069"/>
                </a:lnTo>
                <a:lnTo>
                  <a:pt x="23622" y="19627"/>
                </a:lnTo>
                <a:lnTo>
                  <a:pt x="23862" y="19185"/>
                </a:lnTo>
                <a:lnTo>
                  <a:pt x="24119" y="18762"/>
                </a:lnTo>
                <a:lnTo>
                  <a:pt x="24396" y="18320"/>
                </a:lnTo>
                <a:lnTo>
                  <a:pt x="24690" y="17897"/>
                </a:lnTo>
                <a:lnTo>
                  <a:pt x="24985" y="17473"/>
                </a:lnTo>
                <a:lnTo>
                  <a:pt x="25316" y="17050"/>
                </a:lnTo>
                <a:lnTo>
                  <a:pt x="25666" y="16645"/>
                </a:lnTo>
                <a:lnTo>
                  <a:pt x="26034" y="16240"/>
                </a:lnTo>
                <a:lnTo>
                  <a:pt x="26402" y="15834"/>
                </a:lnTo>
                <a:lnTo>
                  <a:pt x="26789" y="15448"/>
                </a:lnTo>
                <a:lnTo>
                  <a:pt x="27176" y="15061"/>
                </a:lnTo>
                <a:lnTo>
                  <a:pt x="27599" y="14693"/>
                </a:lnTo>
                <a:lnTo>
                  <a:pt x="28023" y="14325"/>
                </a:lnTo>
                <a:lnTo>
                  <a:pt x="28446" y="13956"/>
                </a:lnTo>
                <a:lnTo>
                  <a:pt x="28888" y="13607"/>
                </a:lnTo>
                <a:lnTo>
                  <a:pt x="29348" y="13257"/>
                </a:lnTo>
                <a:lnTo>
                  <a:pt x="29809" y="12925"/>
                </a:lnTo>
                <a:lnTo>
                  <a:pt x="30766" y="12263"/>
                </a:lnTo>
                <a:lnTo>
                  <a:pt x="31742" y="11637"/>
                </a:lnTo>
                <a:lnTo>
                  <a:pt x="32736" y="11047"/>
                </a:lnTo>
                <a:lnTo>
                  <a:pt x="33749" y="10477"/>
                </a:lnTo>
                <a:lnTo>
                  <a:pt x="34780" y="9943"/>
                </a:lnTo>
                <a:lnTo>
                  <a:pt x="35811" y="9446"/>
                </a:lnTo>
                <a:lnTo>
                  <a:pt x="36842" y="8949"/>
                </a:lnTo>
                <a:lnTo>
                  <a:pt x="37873" y="8507"/>
                </a:lnTo>
                <a:lnTo>
                  <a:pt x="38904" y="8065"/>
                </a:lnTo>
                <a:lnTo>
                  <a:pt x="39898" y="7678"/>
                </a:lnTo>
                <a:lnTo>
                  <a:pt x="40892" y="7291"/>
                </a:lnTo>
                <a:lnTo>
                  <a:pt x="41850" y="6960"/>
                </a:lnTo>
                <a:lnTo>
                  <a:pt x="42770" y="6629"/>
                </a:lnTo>
                <a:lnTo>
                  <a:pt x="43673" y="6334"/>
                </a:lnTo>
                <a:lnTo>
                  <a:pt x="45330" y="5819"/>
                </a:lnTo>
                <a:lnTo>
                  <a:pt x="46784" y="5395"/>
                </a:lnTo>
                <a:lnTo>
                  <a:pt x="47981" y="5082"/>
                </a:lnTo>
                <a:lnTo>
                  <a:pt x="48902" y="4861"/>
                </a:lnTo>
                <a:lnTo>
                  <a:pt x="49675" y="4677"/>
                </a:lnTo>
                <a:close/>
                <a:moveTo>
                  <a:pt x="12299" y="28888"/>
                </a:moveTo>
                <a:lnTo>
                  <a:pt x="12888" y="28925"/>
                </a:lnTo>
                <a:lnTo>
                  <a:pt x="13496" y="28962"/>
                </a:lnTo>
                <a:lnTo>
                  <a:pt x="14085" y="29036"/>
                </a:lnTo>
                <a:lnTo>
                  <a:pt x="14656" y="29128"/>
                </a:lnTo>
                <a:lnTo>
                  <a:pt x="15226" y="29238"/>
                </a:lnTo>
                <a:lnTo>
                  <a:pt x="15779" y="29385"/>
                </a:lnTo>
                <a:lnTo>
                  <a:pt x="16313" y="29551"/>
                </a:lnTo>
                <a:lnTo>
                  <a:pt x="16828" y="29754"/>
                </a:lnTo>
                <a:lnTo>
                  <a:pt x="17233" y="29938"/>
                </a:lnTo>
                <a:lnTo>
                  <a:pt x="17620" y="30140"/>
                </a:lnTo>
                <a:lnTo>
                  <a:pt x="17988" y="30343"/>
                </a:lnTo>
                <a:lnTo>
                  <a:pt x="18320" y="30582"/>
                </a:lnTo>
                <a:lnTo>
                  <a:pt x="18651" y="30822"/>
                </a:lnTo>
                <a:lnTo>
                  <a:pt x="18964" y="31061"/>
                </a:lnTo>
                <a:lnTo>
                  <a:pt x="19240" y="31337"/>
                </a:lnTo>
                <a:lnTo>
                  <a:pt x="19516" y="31613"/>
                </a:lnTo>
                <a:lnTo>
                  <a:pt x="19756" y="31889"/>
                </a:lnTo>
                <a:lnTo>
                  <a:pt x="19995" y="32184"/>
                </a:lnTo>
                <a:lnTo>
                  <a:pt x="20216" y="32479"/>
                </a:lnTo>
                <a:lnTo>
                  <a:pt x="20419" y="32773"/>
                </a:lnTo>
                <a:lnTo>
                  <a:pt x="20603" y="33068"/>
                </a:lnTo>
                <a:lnTo>
                  <a:pt x="20768" y="33381"/>
                </a:lnTo>
                <a:lnTo>
                  <a:pt x="20934" y="33694"/>
                </a:lnTo>
                <a:lnTo>
                  <a:pt x="21081" y="34007"/>
                </a:lnTo>
                <a:lnTo>
                  <a:pt x="21339" y="34614"/>
                </a:lnTo>
                <a:lnTo>
                  <a:pt x="21542" y="35222"/>
                </a:lnTo>
                <a:lnTo>
                  <a:pt x="21707" y="35811"/>
                </a:lnTo>
                <a:lnTo>
                  <a:pt x="21836" y="36363"/>
                </a:lnTo>
                <a:lnTo>
                  <a:pt x="21928" y="36879"/>
                </a:lnTo>
                <a:lnTo>
                  <a:pt x="22002" y="37339"/>
                </a:lnTo>
                <a:lnTo>
                  <a:pt x="22039" y="37763"/>
                </a:lnTo>
                <a:lnTo>
                  <a:pt x="22076" y="38113"/>
                </a:lnTo>
                <a:lnTo>
                  <a:pt x="8359" y="32957"/>
                </a:lnTo>
                <a:lnTo>
                  <a:pt x="21597" y="39162"/>
                </a:lnTo>
                <a:lnTo>
                  <a:pt x="21321" y="39383"/>
                </a:lnTo>
                <a:lnTo>
                  <a:pt x="20989" y="39641"/>
                </a:lnTo>
                <a:lnTo>
                  <a:pt x="20603" y="39917"/>
                </a:lnTo>
                <a:lnTo>
                  <a:pt x="20161" y="40212"/>
                </a:lnTo>
                <a:lnTo>
                  <a:pt x="19682" y="40506"/>
                </a:lnTo>
                <a:lnTo>
                  <a:pt x="19148" y="40801"/>
                </a:lnTo>
                <a:lnTo>
                  <a:pt x="18559" y="41058"/>
                </a:lnTo>
                <a:lnTo>
                  <a:pt x="17951" y="41298"/>
                </a:lnTo>
                <a:lnTo>
                  <a:pt x="17638" y="41408"/>
                </a:lnTo>
                <a:lnTo>
                  <a:pt x="17307" y="41519"/>
                </a:lnTo>
                <a:lnTo>
                  <a:pt x="16957" y="41592"/>
                </a:lnTo>
                <a:lnTo>
                  <a:pt x="16626" y="41666"/>
                </a:lnTo>
                <a:lnTo>
                  <a:pt x="16276" y="41740"/>
                </a:lnTo>
                <a:lnTo>
                  <a:pt x="15908" y="41776"/>
                </a:lnTo>
                <a:lnTo>
                  <a:pt x="15539" y="41813"/>
                </a:lnTo>
                <a:lnTo>
                  <a:pt x="15171" y="41832"/>
                </a:lnTo>
                <a:lnTo>
                  <a:pt x="14785" y="41832"/>
                </a:lnTo>
                <a:lnTo>
                  <a:pt x="14416" y="41813"/>
                </a:lnTo>
                <a:lnTo>
                  <a:pt x="14011" y="41776"/>
                </a:lnTo>
                <a:lnTo>
                  <a:pt x="13625" y="41703"/>
                </a:lnTo>
                <a:lnTo>
                  <a:pt x="13220" y="41611"/>
                </a:lnTo>
                <a:lnTo>
                  <a:pt x="12815" y="41519"/>
                </a:lnTo>
                <a:lnTo>
                  <a:pt x="12410" y="41371"/>
                </a:lnTo>
                <a:lnTo>
                  <a:pt x="12004" y="41224"/>
                </a:lnTo>
                <a:lnTo>
                  <a:pt x="11507" y="40985"/>
                </a:lnTo>
                <a:lnTo>
                  <a:pt x="11010" y="40727"/>
                </a:lnTo>
                <a:lnTo>
                  <a:pt x="10513" y="40432"/>
                </a:lnTo>
                <a:lnTo>
                  <a:pt x="10034" y="40101"/>
                </a:lnTo>
                <a:lnTo>
                  <a:pt x="9574" y="39751"/>
                </a:lnTo>
                <a:lnTo>
                  <a:pt x="9114" y="39383"/>
                </a:lnTo>
                <a:lnTo>
                  <a:pt x="8654" y="38978"/>
                </a:lnTo>
                <a:lnTo>
                  <a:pt x="8230" y="38573"/>
                </a:lnTo>
                <a:lnTo>
                  <a:pt x="7788" y="38149"/>
                </a:lnTo>
                <a:lnTo>
                  <a:pt x="7383" y="37708"/>
                </a:lnTo>
                <a:lnTo>
                  <a:pt x="6978" y="37266"/>
                </a:lnTo>
                <a:lnTo>
                  <a:pt x="6591" y="36805"/>
                </a:lnTo>
                <a:lnTo>
                  <a:pt x="6223" y="36345"/>
                </a:lnTo>
                <a:lnTo>
                  <a:pt x="5855" y="35885"/>
                </a:lnTo>
                <a:lnTo>
                  <a:pt x="5192" y="34983"/>
                </a:lnTo>
                <a:lnTo>
                  <a:pt x="4585" y="34080"/>
                </a:lnTo>
                <a:lnTo>
                  <a:pt x="4032" y="33252"/>
                </a:lnTo>
                <a:lnTo>
                  <a:pt x="3572" y="32479"/>
                </a:lnTo>
                <a:lnTo>
                  <a:pt x="3167" y="31797"/>
                </a:lnTo>
                <a:lnTo>
                  <a:pt x="2854" y="31245"/>
                </a:lnTo>
                <a:lnTo>
                  <a:pt x="2633" y="30803"/>
                </a:lnTo>
                <a:lnTo>
                  <a:pt x="2430" y="30435"/>
                </a:lnTo>
                <a:lnTo>
                  <a:pt x="2835" y="30324"/>
                </a:lnTo>
                <a:lnTo>
                  <a:pt x="3296" y="30177"/>
                </a:lnTo>
                <a:lnTo>
                  <a:pt x="3922" y="30011"/>
                </a:lnTo>
                <a:lnTo>
                  <a:pt x="4677" y="29827"/>
                </a:lnTo>
                <a:lnTo>
                  <a:pt x="5560" y="29625"/>
                </a:lnTo>
                <a:lnTo>
                  <a:pt x="6536" y="29422"/>
                </a:lnTo>
                <a:lnTo>
                  <a:pt x="7604" y="29238"/>
                </a:lnTo>
                <a:lnTo>
                  <a:pt x="8727" y="29091"/>
                </a:lnTo>
                <a:lnTo>
                  <a:pt x="9298" y="29017"/>
                </a:lnTo>
                <a:lnTo>
                  <a:pt x="9887" y="28962"/>
                </a:lnTo>
                <a:lnTo>
                  <a:pt x="10495" y="28925"/>
                </a:lnTo>
                <a:lnTo>
                  <a:pt x="11084" y="28907"/>
                </a:lnTo>
                <a:lnTo>
                  <a:pt x="11691" y="28888"/>
                </a:lnTo>
                <a:close/>
                <a:moveTo>
                  <a:pt x="0" y="0"/>
                </a:moveTo>
                <a:lnTo>
                  <a:pt x="0" y="53026"/>
                </a:lnTo>
                <a:lnTo>
                  <a:pt x="17694" y="53026"/>
                </a:lnTo>
                <a:lnTo>
                  <a:pt x="17583" y="52621"/>
                </a:lnTo>
                <a:lnTo>
                  <a:pt x="17510" y="52216"/>
                </a:lnTo>
                <a:lnTo>
                  <a:pt x="17436" y="51829"/>
                </a:lnTo>
                <a:lnTo>
                  <a:pt x="17381" y="51424"/>
                </a:lnTo>
                <a:lnTo>
                  <a:pt x="17344" y="51093"/>
                </a:lnTo>
                <a:lnTo>
                  <a:pt x="17325" y="50761"/>
                </a:lnTo>
                <a:lnTo>
                  <a:pt x="17325" y="50117"/>
                </a:lnTo>
                <a:lnTo>
                  <a:pt x="17344" y="49491"/>
                </a:lnTo>
                <a:lnTo>
                  <a:pt x="17417" y="48883"/>
                </a:lnTo>
                <a:lnTo>
                  <a:pt x="17528" y="48294"/>
                </a:lnTo>
                <a:lnTo>
                  <a:pt x="17675" y="47723"/>
                </a:lnTo>
                <a:lnTo>
                  <a:pt x="17841" y="47171"/>
                </a:lnTo>
                <a:lnTo>
                  <a:pt x="18043" y="46656"/>
                </a:lnTo>
                <a:lnTo>
                  <a:pt x="18264" y="46140"/>
                </a:lnTo>
                <a:lnTo>
                  <a:pt x="18504" y="45661"/>
                </a:lnTo>
                <a:lnTo>
                  <a:pt x="18780" y="45201"/>
                </a:lnTo>
                <a:lnTo>
                  <a:pt x="19056" y="44759"/>
                </a:lnTo>
                <a:lnTo>
                  <a:pt x="19351" y="44336"/>
                </a:lnTo>
                <a:lnTo>
                  <a:pt x="19664" y="43931"/>
                </a:lnTo>
                <a:lnTo>
                  <a:pt x="19977" y="43544"/>
                </a:lnTo>
                <a:lnTo>
                  <a:pt x="20290" y="43176"/>
                </a:lnTo>
                <a:lnTo>
                  <a:pt x="20621" y="42844"/>
                </a:lnTo>
                <a:lnTo>
                  <a:pt x="20934" y="42531"/>
                </a:lnTo>
                <a:lnTo>
                  <a:pt x="21266" y="42237"/>
                </a:lnTo>
                <a:lnTo>
                  <a:pt x="21579" y="41961"/>
                </a:lnTo>
                <a:lnTo>
                  <a:pt x="22168" y="41463"/>
                </a:lnTo>
                <a:lnTo>
                  <a:pt x="22702" y="41077"/>
                </a:lnTo>
                <a:lnTo>
                  <a:pt x="23162" y="40764"/>
                </a:lnTo>
                <a:lnTo>
                  <a:pt x="23512" y="40525"/>
                </a:lnTo>
                <a:lnTo>
                  <a:pt x="23825" y="40359"/>
                </a:lnTo>
                <a:lnTo>
                  <a:pt x="24175" y="40451"/>
                </a:lnTo>
                <a:lnTo>
                  <a:pt x="24561" y="40598"/>
                </a:lnTo>
                <a:lnTo>
                  <a:pt x="25095" y="40801"/>
                </a:lnTo>
                <a:lnTo>
                  <a:pt x="25703" y="41058"/>
                </a:lnTo>
                <a:lnTo>
                  <a:pt x="26384" y="41408"/>
                </a:lnTo>
                <a:lnTo>
                  <a:pt x="26752" y="41592"/>
                </a:lnTo>
                <a:lnTo>
                  <a:pt x="27139" y="41813"/>
                </a:lnTo>
                <a:lnTo>
                  <a:pt x="27526" y="42053"/>
                </a:lnTo>
                <a:lnTo>
                  <a:pt x="27912" y="42310"/>
                </a:lnTo>
                <a:lnTo>
                  <a:pt x="28317" y="42587"/>
                </a:lnTo>
                <a:lnTo>
                  <a:pt x="28704" y="42881"/>
                </a:lnTo>
                <a:lnTo>
                  <a:pt x="29091" y="43213"/>
                </a:lnTo>
                <a:lnTo>
                  <a:pt x="29477" y="43562"/>
                </a:lnTo>
                <a:lnTo>
                  <a:pt x="29845" y="43931"/>
                </a:lnTo>
                <a:lnTo>
                  <a:pt x="30214" y="44317"/>
                </a:lnTo>
                <a:lnTo>
                  <a:pt x="30563" y="44741"/>
                </a:lnTo>
                <a:lnTo>
                  <a:pt x="30895" y="45183"/>
                </a:lnTo>
                <a:lnTo>
                  <a:pt x="31208" y="45643"/>
                </a:lnTo>
                <a:lnTo>
                  <a:pt x="31502" y="46140"/>
                </a:lnTo>
                <a:lnTo>
                  <a:pt x="31760" y="46656"/>
                </a:lnTo>
                <a:lnTo>
                  <a:pt x="32000" y="47208"/>
                </a:lnTo>
                <a:lnTo>
                  <a:pt x="32221" y="47779"/>
                </a:lnTo>
                <a:lnTo>
                  <a:pt x="32386" y="48386"/>
                </a:lnTo>
                <a:lnTo>
                  <a:pt x="32534" y="49012"/>
                </a:lnTo>
                <a:lnTo>
                  <a:pt x="32570" y="49344"/>
                </a:lnTo>
                <a:lnTo>
                  <a:pt x="32626" y="49675"/>
                </a:lnTo>
                <a:lnTo>
                  <a:pt x="32662" y="50080"/>
                </a:lnTo>
                <a:lnTo>
                  <a:pt x="32681" y="50485"/>
                </a:lnTo>
                <a:lnTo>
                  <a:pt x="32699" y="50909"/>
                </a:lnTo>
                <a:lnTo>
                  <a:pt x="32681" y="51332"/>
                </a:lnTo>
                <a:lnTo>
                  <a:pt x="32662" y="51756"/>
                </a:lnTo>
                <a:lnTo>
                  <a:pt x="32644" y="52179"/>
                </a:lnTo>
                <a:lnTo>
                  <a:pt x="32589" y="52603"/>
                </a:lnTo>
                <a:lnTo>
                  <a:pt x="32534" y="53026"/>
                </a:lnTo>
                <a:lnTo>
                  <a:pt x="94268" y="53026"/>
                </a:lnTo>
                <a:lnTo>
                  <a:pt x="9426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" name="Google Shape;11;p2"/>
          <p:cNvSpPr/>
          <p:nvPr/>
        </p:nvSpPr>
        <p:spPr>
          <a:xfrm>
            <a:off x="1" y="5514847"/>
            <a:ext cx="1447887" cy="1343127"/>
          </a:xfrm>
          <a:custGeom>
            <a:avLst/>
            <a:gdLst/>
            <a:ahLst/>
            <a:cxnLst/>
            <a:rect l="l" t="t" r="r" b="b"/>
            <a:pathLst>
              <a:path w="11195" h="10385" extrusionOk="0">
                <a:moveTo>
                  <a:pt x="3811" y="1"/>
                </a:moveTo>
                <a:lnTo>
                  <a:pt x="3517" y="19"/>
                </a:lnTo>
                <a:lnTo>
                  <a:pt x="2964" y="93"/>
                </a:lnTo>
                <a:lnTo>
                  <a:pt x="2430" y="203"/>
                </a:lnTo>
                <a:lnTo>
                  <a:pt x="1915" y="351"/>
                </a:lnTo>
                <a:lnTo>
                  <a:pt x="1399" y="535"/>
                </a:lnTo>
                <a:lnTo>
                  <a:pt x="921" y="756"/>
                </a:lnTo>
                <a:lnTo>
                  <a:pt x="442" y="995"/>
                </a:lnTo>
                <a:lnTo>
                  <a:pt x="0" y="1290"/>
                </a:lnTo>
                <a:lnTo>
                  <a:pt x="0" y="10385"/>
                </a:lnTo>
                <a:lnTo>
                  <a:pt x="10403" y="10385"/>
                </a:lnTo>
                <a:lnTo>
                  <a:pt x="10568" y="10017"/>
                </a:lnTo>
                <a:lnTo>
                  <a:pt x="10734" y="9630"/>
                </a:lnTo>
                <a:lnTo>
                  <a:pt x="10881" y="9225"/>
                </a:lnTo>
                <a:lnTo>
                  <a:pt x="10992" y="8820"/>
                </a:lnTo>
                <a:lnTo>
                  <a:pt x="11084" y="8397"/>
                </a:lnTo>
                <a:lnTo>
                  <a:pt x="11139" y="7973"/>
                </a:lnTo>
                <a:lnTo>
                  <a:pt x="11176" y="7550"/>
                </a:lnTo>
                <a:lnTo>
                  <a:pt x="11194" y="7108"/>
                </a:lnTo>
                <a:lnTo>
                  <a:pt x="11176" y="6740"/>
                </a:lnTo>
                <a:lnTo>
                  <a:pt x="11158" y="6390"/>
                </a:lnTo>
                <a:lnTo>
                  <a:pt x="11121" y="6021"/>
                </a:lnTo>
                <a:lnTo>
                  <a:pt x="11047" y="5672"/>
                </a:lnTo>
                <a:lnTo>
                  <a:pt x="10973" y="5340"/>
                </a:lnTo>
                <a:lnTo>
                  <a:pt x="10881" y="4990"/>
                </a:lnTo>
                <a:lnTo>
                  <a:pt x="10771" y="4659"/>
                </a:lnTo>
                <a:lnTo>
                  <a:pt x="10642" y="4346"/>
                </a:lnTo>
                <a:lnTo>
                  <a:pt x="10495" y="4033"/>
                </a:lnTo>
                <a:lnTo>
                  <a:pt x="10329" y="3720"/>
                </a:lnTo>
                <a:lnTo>
                  <a:pt x="10163" y="3425"/>
                </a:lnTo>
                <a:lnTo>
                  <a:pt x="9979" y="3131"/>
                </a:lnTo>
                <a:lnTo>
                  <a:pt x="9777" y="2855"/>
                </a:lnTo>
                <a:lnTo>
                  <a:pt x="9574" y="2578"/>
                </a:lnTo>
                <a:lnTo>
                  <a:pt x="9353" y="2321"/>
                </a:lnTo>
                <a:lnTo>
                  <a:pt x="9114" y="2081"/>
                </a:lnTo>
                <a:lnTo>
                  <a:pt x="8874" y="1842"/>
                </a:lnTo>
                <a:lnTo>
                  <a:pt x="8617" y="1621"/>
                </a:lnTo>
                <a:lnTo>
                  <a:pt x="8341" y="1419"/>
                </a:lnTo>
                <a:lnTo>
                  <a:pt x="8064" y="1216"/>
                </a:lnTo>
                <a:lnTo>
                  <a:pt x="7770" y="1032"/>
                </a:lnTo>
                <a:lnTo>
                  <a:pt x="7475" y="866"/>
                </a:lnTo>
                <a:lnTo>
                  <a:pt x="7162" y="700"/>
                </a:lnTo>
                <a:lnTo>
                  <a:pt x="6849" y="553"/>
                </a:lnTo>
                <a:lnTo>
                  <a:pt x="6536" y="424"/>
                </a:lnTo>
                <a:lnTo>
                  <a:pt x="6205" y="314"/>
                </a:lnTo>
                <a:lnTo>
                  <a:pt x="5855" y="222"/>
                </a:lnTo>
                <a:lnTo>
                  <a:pt x="5524" y="148"/>
                </a:lnTo>
                <a:lnTo>
                  <a:pt x="5174" y="74"/>
                </a:lnTo>
                <a:lnTo>
                  <a:pt x="4805" y="38"/>
                </a:lnTo>
                <a:lnTo>
                  <a:pt x="4456" y="19"/>
                </a:lnTo>
                <a:lnTo>
                  <a:pt x="4087" y="1"/>
                </a:lnTo>
                <a:close/>
              </a:path>
            </a:pathLst>
          </a:custGeom>
          <a:solidFill>
            <a:srgbClr val="B8F56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" name="Google Shape;12;p2"/>
          <p:cNvSpPr/>
          <p:nvPr/>
        </p:nvSpPr>
        <p:spPr>
          <a:xfrm>
            <a:off x="1" y="1"/>
            <a:ext cx="2581364" cy="3333825"/>
          </a:xfrm>
          <a:custGeom>
            <a:avLst/>
            <a:gdLst/>
            <a:ahLst/>
            <a:cxnLst/>
            <a:rect l="l" t="t" r="r" b="b"/>
            <a:pathLst>
              <a:path w="19959" h="25777" extrusionOk="0">
                <a:moveTo>
                  <a:pt x="0" y="0"/>
                </a:moveTo>
                <a:lnTo>
                  <a:pt x="0" y="24727"/>
                </a:lnTo>
                <a:lnTo>
                  <a:pt x="626" y="24967"/>
                </a:lnTo>
                <a:lnTo>
                  <a:pt x="1289" y="25188"/>
                </a:lnTo>
                <a:lnTo>
                  <a:pt x="1952" y="25353"/>
                </a:lnTo>
                <a:lnTo>
                  <a:pt x="2614" y="25501"/>
                </a:lnTo>
                <a:lnTo>
                  <a:pt x="3296" y="25629"/>
                </a:lnTo>
                <a:lnTo>
                  <a:pt x="3995" y="25703"/>
                </a:lnTo>
                <a:lnTo>
                  <a:pt x="4695" y="25758"/>
                </a:lnTo>
                <a:lnTo>
                  <a:pt x="5413" y="25777"/>
                </a:lnTo>
                <a:lnTo>
                  <a:pt x="6168" y="25758"/>
                </a:lnTo>
                <a:lnTo>
                  <a:pt x="6904" y="25703"/>
                </a:lnTo>
                <a:lnTo>
                  <a:pt x="7622" y="25611"/>
                </a:lnTo>
                <a:lnTo>
                  <a:pt x="8341" y="25482"/>
                </a:lnTo>
                <a:lnTo>
                  <a:pt x="9040" y="25316"/>
                </a:lnTo>
                <a:lnTo>
                  <a:pt x="9740" y="25114"/>
                </a:lnTo>
                <a:lnTo>
                  <a:pt x="10421" y="24893"/>
                </a:lnTo>
                <a:lnTo>
                  <a:pt x="11084" y="24635"/>
                </a:lnTo>
                <a:lnTo>
                  <a:pt x="11710" y="24341"/>
                </a:lnTo>
                <a:lnTo>
                  <a:pt x="12354" y="24028"/>
                </a:lnTo>
                <a:lnTo>
                  <a:pt x="12962" y="23678"/>
                </a:lnTo>
                <a:lnTo>
                  <a:pt x="13551" y="23291"/>
                </a:lnTo>
                <a:lnTo>
                  <a:pt x="14122" y="22886"/>
                </a:lnTo>
                <a:lnTo>
                  <a:pt x="14674" y="22463"/>
                </a:lnTo>
                <a:lnTo>
                  <a:pt x="15190" y="22002"/>
                </a:lnTo>
                <a:lnTo>
                  <a:pt x="15705" y="21524"/>
                </a:lnTo>
                <a:lnTo>
                  <a:pt x="16184" y="21008"/>
                </a:lnTo>
                <a:lnTo>
                  <a:pt x="16644" y="20493"/>
                </a:lnTo>
                <a:lnTo>
                  <a:pt x="17068" y="19940"/>
                </a:lnTo>
                <a:lnTo>
                  <a:pt x="17473" y="19370"/>
                </a:lnTo>
                <a:lnTo>
                  <a:pt x="17859" y="18780"/>
                </a:lnTo>
                <a:lnTo>
                  <a:pt x="18209" y="18173"/>
                </a:lnTo>
                <a:lnTo>
                  <a:pt x="18522" y="17528"/>
                </a:lnTo>
                <a:lnTo>
                  <a:pt x="18817" y="16902"/>
                </a:lnTo>
                <a:lnTo>
                  <a:pt x="19075" y="16240"/>
                </a:lnTo>
                <a:lnTo>
                  <a:pt x="19295" y="15558"/>
                </a:lnTo>
                <a:lnTo>
                  <a:pt x="19498" y="14859"/>
                </a:lnTo>
                <a:lnTo>
                  <a:pt x="19664" y="14159"/>
                </a:lnTo>
                <a:lnTo>
                  <a:pt x="19793" y="13441"/>
                </a:lnTo>
                <a:lnTo>
                  <a:pt x="19885" y="12723"/>
                </a:lnTo>
                <a:lnTo>
                  <a:pt x="19940" y="11986"/>
                </a:lnTo>
                <a:lnTo>
                  <a:pt x="19958" y="11232"/>
                </a:lnTo>
                <a:lnTo>
                  <a:pt x="19958" y="10808"/>
                </a:lnTo>
                <a:lnTo>
                  <a:pt x="19940" y="10385"/>
                </a:lnTo>
                <a:lnTo>
                  <a:pt x="19903" y="9980"/>
                </a:lnTo>
                <a:lnTo>
                  <a:pt x="19866" y="9556"/>
                </a:lnTo>
                <a:lnTo>
                  <a:pt x="19811" y="9151"/>
                </a:lnTo>
                <a:lnTo>
                  <a:pt x="19737" y="8746"/>
                </a:lnTo>
                <a:lnTo>
                  <a:pt x="19664" y="8341"/>
                </a:lnTo>
                <a:lnTo>
                  <a:pt x="19590" y="7936"/>
                </a:lnTo>
                <a:lnTo>
                  <a:pt x="19480" y="7549"/>
                </a:lnTo>
                <a:lnTo>
                  <a:pt x="19388" y="7163"/>
                </a:lnTo>
                <a:lnTo>
                  <a:pt x="19259" y="6776"/>
                </a:lnTo>
                <a:lnTo>
                  <a:pt x="19130" y="6389"/>
                </a:lnTo>
                <a:lnTo>
                  <a:pt x="19001" y="6021"/>
                </a:lnTo>
                <a:lnTo>
                  <a:pt x="18854" y="5653"/>
                </a:lnTo>
                <a:lnTo>
                  <a:pt x="18522" y="4916"/>
                </a:lnTo>
                <a:lnTo>
                  <a:pt x="18154" y="4217"/>
                </a:lnTo>
                <a:lnTo>
                  <a:pt x="17749" y="3536"/>
                </a:lnTo>
                <a:lnTo>
                  <a:pt x="17325" y="2873"/>
                </a:lnTo>
                <a:lnTo>
                  <a:pt x="16847" y="2247"/>
                </a:lnTo>
                <a:lnTo>
                  <a:pt x="16350" y="1639"/>
                </a:lnTo>
                <a:lnTo>
                  <a:pt x="15816" y="1068"/>
                </a:lnTo>
                <a:lnTo>
                  <a:pt x="15245" y="516"/>
                </a:lnTo>
                <a:lnTo>
                  <a:pt x="14656" y="0"/>
                </a:lnTo>
                <a:close/>
              </a:path>
            </a:pathLst>
          </a:custGeom>
          <a:solidFill>
            <a:srgbClr val="9BCF6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" name="Google Shape;13;p2"/>
          <p:cNvSpPr/>
          <p:nvPr/>
        </p:nvSpPr>
        <p:spPr>
          <a:xfrm>
            <a:off x="2962221" y="1"/>
            <a:ext cx="1295532" cy="1124036"/>
          </a:xfrm>
          <a:custGeom>
            <a:avLst/>
            <a:gdLst/>
            <a:ahLst/>
            <a:cxnLst/>
            <a:rect l="l" t="t" r="r" b="b"/>
            <a:pathLst>
              <a:path w="10017" h="8691" extrusionOk="0">
                <a:moveTo>
                  <a:pt x="1620" y="0"/>
                </a:moveTo>
                <a:lnTo>
                  <a:pt x="1436" y="185"/>
                </a:lnTo>
                <a:lnTo>
                  <a:pt x="1252" y="369"/>
                </a:lnTo>
                <a:lnTo>
                  <a:pt x="1105" y="553"/>
                </a:lnTo>
                <a:lnTo>
                  <a:pt x="939" y="755"/>
                </a:lnTo>
                <a:lnTo>
                  <a:pt x="792" y="958"/>
                </a:lnTo>
                <a:lnTo>
                  <a:pt x="663" y="1179"/>
                </a:lnTo>
                <a:lnTo>
                  <a:pt x="553" y="1400"/>
                </a:lnTo>
                <a:lnTo>
                  <a:pt x="442" y="1639"/>
                </a:lnTo>
                <a:lnTo>
                  <a:pt x="332" y="1878"/>
                </a:lnTo>
                <a:lnTo>
                  <a:pt x="258" y="2118"/>
                </a:lnTo>
                <a:lnTo>
                  <a:pt x="166" y="2376"/>
                </a:lnTo>
                <a:lnTo>
                  <a:pt x="111" y="2615"/>
                </a:lnTo>
                <a:lnTo>
                  <a:pt x="55" y="2873"/>
                </a:lnTo>
                <a:lnTo>
                  <a:pt x="37" y="3149"/>
                </a:lnTo>
                <a:lnTo>
                  <a:pt x="0" y="3407"/>
                </a:lnTo>
                <a:lnTo>
                  <a:pt x="0" y="3683"/>
                </a:lnTo>
                <a:lnTo>
                  <a:pt x="0" y="3941"/>
                </a:lnTo>
                <a:lnTo>
                  <a:pt x="19" y="4198"/>
                </a:lnTo>
                <a:lnTo>
                  <a:pt x="55" y="4438"/>
                </a:lnTo>
                <a:lnTo>
                  <a:pt x="111" y="4695"/>
                </a:lnTo>
                <a:lnTo>
                  <a:pt x="166" y="4935"/>
                </a:lnTo>
                <a:lnTo>
                  <a:pt x="221" y="5174"/>
                </a:lnTo>
                <a:lnTo>
                  <a:pt x="313" y="5413"/>
                </a:lnTo>
                <a:lnTo>
                  <a:pt x="387" y="5634"/>
                </a:lnTo>
                <a:lnTo>
                  <a:pt x="497" y="5855"/>
                </a:lnTo>
                <a:lnTo>
                  <a:pt x="608" y="6076"/>
                </a:lnTo>
                <a:lnTo>
                  <a:pt x="718" y="6279"/>
                </a:lnTo>
                <a:lnTo>
                  <a:pt x="847" y="6481"/>
                </a:lnTo>
                <a:lnTo>
                  <a:pt x="994" y="6684"/>
                </a:lnTo>
                <a:lnTo>
                  <a:pt x="1142" y="6868"/>
                </a:lnTo>
                <a:lnTo>
                  <a:pt x="1307" y="7052"/>
                </a:lnTo>
                <a:lnTo>
                  <a:pt x="1473" y="7218"/>
                </a:lnTo>
                <a:lnTo>
                  <a:pt x="1639" y="7384"/>
                </a:lnTo>
                <a:lnTo>
                  <a:pt x="1823" y="7549"/>
                </a:lnTo>
                <a:lnTo>
                  <a:pt x="2007" y="7697"/>
                </a:lnTo>
                <a:lnTo>
                  <a:pt x="2210" y="7844"/>
                </a:lnTo>
                <a:lnTo>
                  <a:pt x="2412" y="7973"/>
                </a:lnTo>
                <a:lnTo>
                  <a:pt x="2615" y="8083"/>
                </a:lnTo>
                <a:lnTo>
                  <a:pt x="2836" y="8194"/>
                </a:lnTo>
                <a:lnTo>
                  <a:pt x="3057" y="8304"/>
                </a:lnTo>
                <a:lnTo>
                  <a:pt x="3277" y="8378"/>
                </a:lnTo>
                <a:lnTo>
                  <a:pt x="3517" y="8470"/>
                </a:lnTo>
                <a:lnTo>
                  <a:pt x="3756" y="8525"/>
                </a:lnTo>
                <a:lnTo>
                  <a:pt x="3996" y="8580"/>
                </a:lnTo>
                <a:lnTo>
                  <a:pt x="4253" y="8636"/>
                </a:lnTo>
                <a:lnTo>
                  <a:pt x="4493" y="8672"/>
                </a:lnTo>
                <a:lnTo>
                  <a:pt x="4750" y="8691"/>
                </a:lnTo>
                <a:lnTo>
                  <a:pt x="5266" y="8691"/>
                </a:lnTo>
                <a:lnTo>
                  <a:pt x="5524" y="8672"/>
                </a:lnTo>
                <a:lnTo>
                  <a:pt x="5763" y="8636"/>
                </a:lnTo>
                <a:lnTo>
                  <a:pt x="6021" y="8580"/>
                </a:lnTo>
                <a:lnTo>
                  <a:pt x="6260" y="8525"/>
                </a:lnTo>
                <a:lnTo>
                  <a:pt x="6500" y="8470"/>
                </a:lnTo>
                <a:lnTo>
                  <a:pt x="6739" y="8378"/>
                </a:lnTo>
                <a:lnTo>
                  <a:pt x="6960" y="8304"/>
                </a:lnTo>
                <a:lnTo>
                  <a:pt x="7181" y="8194"/>
                </a:lnTo>
                <a:lnTo>
                  <a:pt x="7402" y="8083"/>
                </a:lnTo>
                <a:lnTo>
                  <a:pt x="7604" y="7973"/>
                </a:lnTo>
                <a:lnTo>
                  <a:pt x="7807" y="7844"/>
                </a:lnTo>
                <a:lnTo>
                  <a:pt x="8009" y="7697"/>
                </a:lnTo>
                <a:lnTo>
                  <a:pt x="8193" y="7549"/>
                </a:lnTo>
                <a:lnTo>
                  <a:pt x="8378" y="7384"/>
                </a:lnTo>
                <a:lnTo>
                  <a:pt x="8543" y="7218"/>
                </a:lnTo>
                <a:lnTo>
                  <a:pt x="8709" y="7052"/>
                </a:lnTo>
                <a:lnTo>
                  <a:pt x="8875" y="6868"/>
                </a:lnTo>
                <a:lnTo>
                  <a:pt x="9022" y="6684"/>
                </a:lnTo>
                <a:lnTo>
                  <a:pt x="9169" y="6481"/>
                </a:lnTo>
                <a:lnTo>
                  <a:pt x="9298" y="6279"/>
                </a:lnTo>
                <a:lnTo>
                  <a:pt x="9409" y="6076"/>
                </a:lnTo>
                <a:lnTo>
                  <a:pt x="9519" y="5855"/>
                </a:lnTo>
                <a:lnTo>
                  <a:pt x="9630" y="5634"/>
                </a:lnTo>
                <a:lnTo>
                  <a:pt x="9703" y="5413"/>
                </a:lnTo>
                <a:lnTo>
                  <a:pt x="9795" y="5174"/>
                </a:lnTo>
                <a:lnTo>
                  <a:pt x="9850" y="4935"/>
                </a:lnTo>
                <a:lnTo>
                  <a:pt x="9906" y="4695"/>
                </a:lnTo>
                <a:lnTo>
                  <a:pt x="9961" y="4438"/>
                </a:lnTo>
                <a:lnTo>
                  <a:pt x="9998" y="4198"/>
                </a:lnTo>
                <a:lnTo>
                  <a:pt x="10016" y="3941"/>
                </a:lnTo>
                <a:lnTo>
                  <a:pt x="10016" y="3683"/>
                </a:lnTo>
                <a:lnTo>
                  <a:pt x="10016" y="3407"/>
                </a:lnTo>
                <a:lnTo>
                  <a:pt x="9979" y="3149"/>
                </a:lnTo>
                <a:lnTo>
                  <a:pt x="9961" y="2873"/>
                </a:lnTo>
                <a:lnTo>
                  <a:pt x="9906" y="2615"/>
                </a:lnTo>
                <a:lnTo>
                  <a:pt x="9850" y="2376"/>
                </a:lnTo>
                <a:lnTo>
                  <a:pt x="9758" y="2118"/>
                </a:lnTo>
                <a:lnTo>
                  <a:pt x="9685" y="1878"/>
                </a:lnTo>
                <a:lnTo>
                  <a:pt x="9574" y="1639"/>
                </a:lnTo>
                <a:lnTo>
                  <a:pt x="9464" y="1400"/>
                </a:lnTo>
                <a:lnTo>
                  <a:pt x="9353" y="1179"/>
                </a:lnTo>
                <a:lnTo>
                  <a:pt x="9224" y="958"/>
                </a:lnTo>
                <a:lnTo>
                  <a:pt x="9077" y="755"/>
                </a:lnTo>
                <a:lnTo>
                  <a:pt x="8911" y="553"/>
                </a:lnTo>
                <a:lnTo>
                  <a:pt x="8764" y="369"/>
                </a:lnTo>
                <a:lnTo>
                  <a:pt x="8580" y="185"/>
                </a:lnTo>
                <a:lnTo>
                  <a:pt x="8396" y="0"/>
                </a:lnTo>
                <a:close/>
              </a:path>
            </a:pathLst>
          </a:custGeom>
          <a:solidFill>
            <a:srgbClr val="51B14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557433" y="2655800"/>
            <a:ext cx="5277200" cy="15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0711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15703">
        <p:circle/>
      </p:transition>
    </mc:Choice>
    <mc:Fallback xmlns="">
      <p:transition spd="slow" advTm="15703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06C2A-22C7-F5DC-C191-5BE798F23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6CA45C-9F29-A43A-E1A0-E78E51EACA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6764E2-B371-AB00-D735-BCBFE1597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D3C69-C51E-4656-BD1A-90C27AF90152}" type="datetimeFigureOut">
              <a:rPr lang="en-GB" smtClean="0"/>
              <a:t>09/04/2024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CF7230-F0EF-D464-82C7-A22626ECA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06A9C2-D062-E883-DAA1-5832E6336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6D2F-7273-4A80-A5A8-D0D6A41D35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5802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15703">
        <p:circle/>
      </p:transition>
    </mc:Choice>
    <mc:Fallback xmlns="">
      <p:transition spd="slow" advTm="15703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5B0417-EB91-01A1-1DAF-384015039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B83698-D7F4-B465-DB86-C1DD947B9D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AA8150-2669-D4A4-57E8-031986104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D3C69-C51E-4656-BD1A-90C27AF90152}" type="datetimeFigureOut">
              <a:rPr lang="en-GB" smtClean="0"/>
              <a:t>09/04/2024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4E6144-B007-F061-9CA9-76F8CB8A3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25A2D-857F-DBE9-161F-CA130AB74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6D2F-7273-4A80-A5A8-D0D6A41D35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9638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15703">
        <p:circle/>
      </p:transition>
    </mc:Choice>
    <mc:Fallback xmlns="">
      <p:transition spd="slow" advTm="15703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B29C7-6191-7C29-BE1A-5130C9DDB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B69390-7BA7-015C-2661-0AF050C3BE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363B39-613C-775C-FD18-E14447D654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A201A6-5955-6D93-8934-6566B9121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D3C69-C51E-4656-BD1A-90C27AF90152}" type="datetimeFigureOut">
              <a:rPr lang="en-GB" smtClean="0"/>
              <a:t>09/04/2024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297F1E-5D01-405C-D618-D2FA667B5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B8C07A-14F0-C51E-0A0F-40E23D722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6D2F-7273-4A80-A5A8-D0D6A41D35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3392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15703">
        <p:circle/>
      </p:transition>
    </mc:Choice>
    <mc:Fallback xmlns="">
      <p:transition spd="slow" advTm="15703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6DA7DB-F490-432E-3CBB-A2345C90E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8E1931-260C-A80C-52E4-CFCC6B6C1C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8607B9-58B3-B5D6-AF7D-C2C592AE20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1040EB-5196-4069-BA06-9F030D69A1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FED2273-77FA-9E2B-F5F3-99F44C80C0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72FF420-0FEC-8A5D-8CEF-B4C90064C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D3C69-C51E-4656-BD1A-90C27AF90152}" type="datetimeFigureOut">
              <a:rPr lang="en-GB" smtClean="0"/>
              <a:t>09/04/2024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5F96ED-01DF-559F-D063-015088BA8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CB9F2E-7860-64DC-4099-FC1C93052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6D2F-7273-4A80-A5A8-D0D6A41D35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2243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15703">
        <p:circle/>
      </p:transition>
    </mc:Choice>
    <mc:Fallback xmlns="">
      <p:transition spd="slow" advTm="15703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404D1-36DA-E7BC-ABDD-89159BE0D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A63A99-5606-39AF-E1C4-4539321A2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D3C69-C51E-4656-BD1A-90C27AF90152}" type="datetimeFigureOut">
              <a:rPr lang="en-GB" smtClean="0"/>
              <a:t>09/04/2024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E99FFB-A0A3-50E9-629A-127C3D32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2AEE7E-17ED-1035-940F-D9383042D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6D2F-7273-4A80-A5A8-D0D6A41D35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1749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15703">
        <p:circle/>
      </p:transition>
    </mc:Choice>
    <mc:Fallback xmlns="">
      <p:transition spd="slow" advTm="15703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8E9FC7-4B3F-C953-4FB8-12D414C7F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D3C69-C51E-4656-BD1A-90C27AF90152}" type="datetimeFigureOut">
              <a:rPr lang="en-GB" smtClean="0"/>
              <a:t>09/04/2024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6F1965-C821-F204-DAF5-00F9E1BE4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567B4D-857B-006C-D4D5-665D81EDE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6D2F-7273-4A80-A5A8-D0D6A41D35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8748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15703">
        <p:circle/>
      </p:transition>
    </mc:Choice>
    <mc:Fallback xmlns="">
      <p:transition spd="slow" advTm="15703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BB7C6-8433-A327-A756-0B8CAE68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5BF3D4-CF7C-599B-FB51-739E77AF26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E4DE95-4B28-0730-0CF8-3F71B1CF3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E9A7A4-0EC7-9120-212B-034279C94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D3C69-C51E-4656-BD1A-90C27AF90152}" type="datetimeFigureOut">
              <a:rPr lang="en-GB" smtClean="0"/>
              <a:t>09/04/2024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4D495D-A766-E982-2533-C25230412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A0A42B-DCCD-F881-162D-F6EE02A7B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6D2F-7273-4A80-A5A8-D0D6A41D35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4910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15703">
        <p:circle/>
      </p:transition>
    </mc:Choice>
    <mc:Fallback xmlns="">
      <p:transition spd="slow" advTm="15703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196A8-ED51-F176-8958-1C76AFEA9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6ABBBB-A775-D888-8412-29DF47F6A7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D0093D-94D6-8B72-8B6D-C4D8799D78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B96057-0CA5-276E-EE00-BFE863798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D3C69-C51E-4656-BD1A-90C27AF90152}" type="datetimeFigureOut">
              <a:rPr lang="en-GB" smtClean="0"/>
              <a:t>09/04/2024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0F60CF-0311-02CC-B0BA-9D86914DE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2F9E20-FB9F-A603-E56F-394EBA7AE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6D2F-7273-4A80-A5A8-D0D6A41D35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115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15703">
        <p:circle/>
      </p:transition>
    </mc:Choice>
    <mc:Fallback xmlns="">
      <p:transition spd="slow" advTm="15703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AE2592-AA49-6D4B-39E2-200744602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379D9D-E247-C477-5117-A30A959A9B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983FB4-6C63-6274-32F1-476E425CC9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DD3C69-C51E-4656-BD1A-90C27AF90152}" type="datetimeFigureOut">
              <a:rPr lang="en-GB" smtClean="0"/>
              <a:t>09/04/2024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FA23B9-BB5C-59BB-2C67-76DD897F92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66781D-6B7D-192F-25F4-41F7E168AB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96D2F-7273-4A80-A5A8-D0D6A41D35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7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800" advTm="15703">
        <p:circle/>
      </p:transition>
    </mc:Choice>
    <mc:Fallback xmlns="">
      <p:transition spd="slow" advTm="15703">
        <p:circl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14"/>
          <p:cNvPicPr preferRelativeResize="0"/>
          <p:nvPr/>
        </p:nvPicPr>
        <p:blipFill rotWithShape="1">
          <a:blip r:embed="rId3">
            <a:alphaModFix/>
          </a:blip>
          <a:srcRect l="932" r="942"/>
          <a:stretch/>
        </p:blipFill>
        <p:spPr>
          <a:xfrm>
            <a:off x="299295" y="595400"/>
            <a:ext cx="6145319" cy="6262632"/>
          </a:xfrm>
          <a:custGeom>
            <a:avLst/>
            <a:gdLst/>
            <a:ahLst/>
            <a:cxnLst/>
            <a:rect l="l" t="t" r="r" b="b"/>
            <a:pathLst>
              <a:path w="21061" h="21600" extrusionOk="0">
                <a:moveTo>
                  <a:pt x="21016" y="0"/>
                </a:moveTo>
                <a:cubicBezTo>
                  <a:pt x="21016" y="0"/>
                  <a:pt x="13076" y="1665"/>
                  <a:pt x="10033" y="5720"/>
                </a:cubicBezTo>
                <a:cubicBezTo>
                  <a:pt x="6991" y="9775"/>
                  <a:pt x="9992" y="14676"/>
                  <a:pt x="9992" y="14676"/>
                </a:cubicBezTo>
                <a:cubicBezTo>
                  <a:pt x="9992" y="14676"/>
                  <a:pt x="15513" y="16226"/>
                  <a:pt x="18557" y="12175"/>
                </a:cubicBezTo>
                <a:cubicBezTo>
                  <a:pt x="21600" y="8123"/>
                  <a:pt x="21016" y="0"/>
                  <a:pt x="21016" y="0"/>
                </a:cubicBezTo>
                <a:close/>
                <a:moveTo>
                  <a:pt x="4385" y="10816"/>
                </a:moveTo>
                <a:cubicBezTo>
                  <a:pt x="2245" y="10758"/>
                  <a:pt x="0" y="11508"/>
                  <a:pt x="0" y="11508"/>
                </a:cubicBezTo>
                <a:cubicBezTo>
                  <a:pt x="0" y="11508"/>
                  <a:pt x="1843" y="15299"/>
                  <a:pt x="4257" y="16319"/>
                </a:cubicBezTo>
                <a:cubicBezTo>
                  <a:pt x="6207" y="17143"/>
                  <a:pt x="7933" y="15908"/>
                  <a:pt x="8524" y="15404"/>
                </a:cubicBezTo>
                <a:lnTo>
                  <a:pt x="2629" y="12634"/>
                </a:lnTo>
                <a:lnTo>
                  <a:pt x="8734" y="14939"/>
                </a:lnTo>
                <a:cubicBezTo>
                  <a:pt x="8686" y="14185"/>
                  <a:pt x="8378" y="12037"/>
                  <a:pt x="6403" y="11203"/>
                </a:cubicBezTo>
                <a:cubicBezTo>
                  <a:pt x="5799" y="10948"/>
                  <a:pt x="5098" y="10835"/>
                  <a:pt x="4385" y="10816"/>
                </a:cubicBezTo>
                <a:close/>
                <a:moveTo>
                  <a:pt x="9515" y="15936"/>
                </a:moveTo>
                <a:cubicBezTo>
                  <a:pt x="9515" y="15936"/>
                  <a:pt x="6279" y="17665"/>
                  <a:pt x="6644" y="20887"/>
                </a:cubicBezTo>
                <a:cubicBezTo>
                  <a:pt x="6672" y="21128"/>
                  <a:pt x="6721" y="21365"/>
                  <a:pt x="6783" y="21600"/>
                </a:cubicBezTo>
                <a:lnTo>
                  <a:pt x="13391" y="21600"/>
                </a:lnTo>
                <a:cubicBezTo>
                  <a:pt x="13467" y="21105"/>
                  <a:pt x="13478" y="20600"/>
                  <a:pt x="13427" y="20101"/>
                </a:cubicBezTo>
                <a:cubicBezTo>
                  <a:pt x="13059" y="16877"/>
                  <a:pt x="9515" y="15936"/>
                  <a:pt x="9515" y="15936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15703">
        <p:circle/>
      </p:transition>
    </mc:Choice>
    <mc:Fallback xmlns="">
      <p:transition spd="slow" advTm="15703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9FAAA13-5A31-16F1-AC68-EF7BD1EB8B79}"/>
              </a:ext>
            </a:extLst>
          </p:cNvPr>
          <p:cNvSpPr txBox="1"/>
          <p:nvPr/>
        </p:nvSpPr>
        <p:spPr>
          <a:xfrm>
            <a:off x="732700" y="477318"/>
            <a:ext cx="29494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CLIMATE CHANGE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E02533-EEE1-C2E2-AFE3-E9432D0AC8F3}"/>
              </a:ext>
            </a:extLst>
          </p:cNvPr>
          <p:cNvSpPr txBox="1"/>
          <p:nvPr/>
        </p:nvSpPr>
        <p:spPr>
          <a:xfrm>
            <a:off x="783772" y="1278292"/>
            <a:ext cx="99621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 massive global problem which everyone can help solve – </a:t>
            </a:r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SMALL CHANGES, 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BIG IMPACT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A0F1D0-C0B6-384B-B41A-B3E169282116}"/>
              </a:ext>
            </a:extLst>
          </p:cNvPr>
          <p:cNvSpPr txBox="1"/>
          <p:nvPr/>
        </p:nvSpPr>
        <p:spPr>
          <a:xfrm>
            <a:off x="783772" y="2603240"/>
            <a:ext cx="57967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latin typeface="Arial" panose="020B0604020202020204" pitchFamily="34" charset="0"/>
                <a:cs typeface="Arial" panose="020B0604020202020204" pitchFamily="34" charset="0"/>
              </a:rPr>
              <a:t>Think Global, act Local</a:t>
            </a:r>
          </a:p>
        </p:txBody>
      </p:sp>
    </p:spTree>
    <p:extLst>
      <p:ext uri="{BB962C8B-B14F-4D97-AF65-F5344CB8AC3E}">
        <p14:creationId xmlns:p14="http://schemas.microsoft.com/office/powerpoint/2010/main" val="843827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15703">
        <p:circle/>
      </p:transition>
    </mc:Choice>
    <mc:Fallback xmlns="">
      <p:transition spd="slow" advTm="15703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74308B0-DA9D-463C-30EC-E300786919F7}"/>
              </a:ext>
            </a:extLst>
          </p:cNvPr>
          <p:cNvSpPr txBox="1"/>
          <p:nvPr/>
        </p:nvSpPr>
        <p:spPr>
          <a:xfrm>
            <a:off x="2969823" y="1537854"/>
            <a:ext cx="36150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CCAG OBJECTIVES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DD3A57-D05E-7E6A-996A-5324C6DA3B9A}"/>
              </a:ext>
            </a:extLst>
          </p:cNvPr>
          <p:cNvSpPr txBox="1"/>
          <p:nvPr/>
        </p:nvSpPr>
        <p:spPr>
          <a:xfrm>
            <a:off x="2018805" y="2630384"/>
            <a:ext cx="1022029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Better understand policy changes as they relate to our community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Get residents to understand their own carbon footprint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Be a voice for local residents on issues such as recycling, car use etc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Act as a forum to influence local NYC policies that affect our community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Liaise with other local groups and citizens on zero carbon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To act with local residents to develop a ‘net zero plan’</a:t>
            </a:r>
          </a:p>
        </p:txBody>
      </p:sp>
    </p:spTree>
    <p:extLst>
      <p:ext uri="{BB962C8B-B14F-4D97-AF65-F5344CB8AC3E}">
        <p14:creationId xmlns:p14="http://schemas.microsoft.com/office/powerpoint/2010/main" val="1871058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15703">
        <p:circle/>
      </p:transition>
    </mc:Choice>
    <mc:Fallback xmlns="">
      <p:transition spd="slow" advTm="15703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C741292-3232-51DC-D646-4245783224F5}"/>
              </a:ext>
            </a:extLst>
          </p:cNvPr>
          <p:cNvSpPr txBox="1"/>
          <p:nvPr/>
        </p:nvSpPr>
        <p:spPr>
          <a:xfrm>
            <a:off x="2571300" y="1491013"/>
            <a:ext cx="9475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 CLIMATE ACTION GROUP – CURRENT MEMBERS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5A5980-9544-24DD-8178-3897288C625E}"/>
              </a:ext>
            </a:extLst>
          </p:cNvPr>
          <p:cNvSpPr txBox="1"/>
          <p:nvPr/>
        </p:nvSpPr>
        <p:spPr>
          <a:xfrm>
            <a:off x="5085645" y="2585155"/>
            <a:ext cx="2993127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Eilis Burrows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Nigel Davies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Colin Garner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Philip Orton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Mark Shepherd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George Winn-Darley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Andy Yates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CDFA843-A698-B9E7-60F3-6C9E7D26B3B5}"/>
              </a:ext>
            </a:extLst>
          </p:cNvPr>
          <p:cNvSpPr txBox="1"/>
          <p:nvPr/>
        </p:nvSpPr>
        <p:spPr>
          <a:xfrm>
            <a:off x="1793376" y="5974656"/>
            <a:ext cx="98753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 ARE INTERESTED IN JOINING OUR COMMITTEE PLEASE CONTACT US</a:t>
            </a:r>
          </a:p>
        </p:txBody>
      </p:sp>
    </p:spTree>
    <p:extLst>
      <p:ext uri="{BB962C8B-B14F-4D97-AF65-F5344CB8AC3E}">
        <p14:creationId xmlns:p14="http://schemas.microsoft.com/office/powerpoint/2010/main" val="4254093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15703">
        <p:circle/>
      </p:transition>
    </mc:Choice>
    <mc:Fallback xmlns="">
      <p:transition spd="slow" advTm="15703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2E21793-6C86-AEE1-51F9-8A95B8F4E60D}"/>
              </a:ext>
            </a:extLst>
          </p:cNvPr>
          <p:cNvSpPr txBox="1"/>
          <p:nvPr/>
        </p:nvSpPr>
        <p:spPr>
          <a:xfrm>
            <a:off x="827865" y="2624678"/>
            <a:ext cx="913102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working together we will be much more effective </a:t>
            </a:r>
          </a:p>
          <a:p>
            <a:r>
              <a:rPr lang="en-GB" sz="28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 working individually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4549CC-7C3D-151B-CC56-515DFE55FC9E}"/>
              </a:ext>
            </a:extLst>
          </p:cNvPr>
          <p:cNvSpPr txBox="1"/>
          <p:nvPr/>
        </p:nvSpPr>
        <p:spPr>
          <a:xfrm>
            <a:off x="901243" y="888086"/>
            <a:ext cx="41295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TOWARDS ZERO CARBON</a:t>
            </a:r>
          </a:p>
        </p:txBody>
      </p:sp>
    </p:spTree>
    <p:extLst>
      <p:ext uri="{BB962C8B-B14F-4D97-AF65-F5344CB8AC3E}">
        <p14:creationId xmlns:p14="http://schemas.microsoft.com/office/powerpoint/2010/main" val="3106201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15703">
        <p:circle/>
      </p:transition>
    </mc:Choice>
    <mc:Fallback xmlns="">
      <p:transition spd="slow" advTm="15703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oster with text and a flag&#10;&#10;Description automatically generated">
            <a:extLst>
              <a:ext uri="{FF2B5EF4-FFF2-40B4-BE49-F238E27FC236}">
                <a16:creationId xmlns:a16="http://schemas.microsoft.com/office/drawing/2014/main" id="{BB87A33E-BBA9-99D6-904B-96643459BC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259" y="-26314"/>
            <a:ext cx="4933482" cy="6973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270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15703">
        <p:circle/>
      </p:transition>
    </mc:Choice>
    <mc:Fallback xmlns="">
      <p:transition spd="slow" advTm="15703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A46D03E-B0AD-EE09-AC74-39FA232C0D16}"/>
              </a:ext>
            </a:extLst>
          </p:cNvPr>
          <p:cNvSpPr/>
          <p:nvPr/>
        </p:nvSpPr>
        <p:spPr>
          <a:xfrm>
            <a:off x="0" y="0"/>
            <a:ext cx="12308774" cy="7374577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160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15703">
        <p:circle/>
      </p:transition>
    </mc:Choice>
    <mc:Fallback xmlns="">
      <p:transition spd="slow" advTm="15703">
        <p:circl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survey with a few questions&#10;&#10;Description automatically generated with medium confidence">
            <a:extLst>
              <a:ext uri="{FF2B5EF4-FFF2-40B4-BE49-F238E27FC236}">
                <a16:creationId xmlns:a16="http://schemas.microsoft.com/office/drawing/2014/main" id="{FA6B77D4-F249-097E-42B8-27AD6774E7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003" y="0"/>
            <a:ext cx="96979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445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15703">
        <p:circle/>
      </p:transition>
    </mc:Choice>
    <mc:Fallback xmlns="">
      <p:transition spd="slow" advTm="15703">
        <p:circl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ie charts&#10;&#10;Description automatically generated">
            <a:extLst>
              <a:ext uri="{FF2B5EF4-FFF2-40B4-BE49-F238E27FC236}">
                <a16:creationId xmlns:a16="http://schemas.microsoft.com/office/drawing/2014/main" id="{C6230C29-6A02-A885-7AED-5144E01B31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061" y="-1"/>
            <a:ext cx="10232771" cy="7236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228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15703">
        <p:circle/>
      </p:transition>
    </mc:Choice>
    <mc:Fallback xmlns="">
      <p:transition spd="slow" advTm="15703">
        <p:circl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610</TotalTime>
  <Words>140</Words>
  <Application>Microsoft Office PowerPoint</Application>
  <PresentationFormat>Widescreen</PresentationFormat>
  <Paragraphs>22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Aptos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INFORMAL MEETING - WEDNESDAY 26 APRIL 2023 SAND HUTTON AND CLAXTON VILLAGE HALL</dc:title>
  <dc:creator>June Garner</dc:creator>
  <cp:lastModifiedBy>Colin Garner</cp:lastModifiedBy>
  <cp:revision>5</cp:revision>
  <dcterms:created xsi:type="dcterms:W3CDTF">2023-04-22T13:28:04Z</dcterms:created>
  <dcterms:modified xsi:type="dcterms:W3CDTF">2024-04-09T09:53:08Z</dcterms:modified>
</cp:coreProperties>
</file>