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68" r:id="rId4"/>
    <p:sldId id="263" r:id="rId5"/>
    <p:sldId id="260" r:id="rId6"/>
    <p:sldId id="261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1F67A-E6E7-4361-8C82-109E3AAA65B2}" v="33" dt="2024-02-24T08:30:1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3" autoAdjust="0"/>
    <p:restoredTop sz="86392" autoAdjust="0"/>
  </p:normalViewPr>
  <p:slideViewPr>
    <p:cSldViewPr snapToGrid="0">
      <p:cViewPr varScale="1">
        <p:scale>
          <a:sx n="69" d="100"/>
          <a:sy n="69" d="100"/>
        </p:scale>
        <p:origin x="32" y="6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Garner" userId="03c26e30dd938d3f" providerId="LiveId" clId="{F991F67A-E6E7-4361-8C82-109E3AAA65B2}"/>
    <pc:docChg chg="custSel addSld delSld modSld sldOrd">
      <pc:chgData name="Colin Garner" userId="03c26e30dd938d3f" providerId="LiveId" clId="{F991F67A-E6E7-4361-8C82-109E3AAA65B2}" dt="2024-02-24T08:30:14.496" v="640" actId="20577"/>
      <pc:docMkLst>
        <pc:docMk/>
      </pc:docMkLst>
      <pc:sldChg chg="ord">
        <pc:chgData name="Colin Garner" userId="03c26e30dd938d3f" providerId="LiveId" clId="{F991F67A-E6E7-4361-8C82-109E3AAA65B2}" dt="2024-02-24T08:24:21.076" v="532"/>
        <pc:sldMkLst>
          <pc:docMk/>
          <pc:sldMk cId="843827364" sldId="257"/>
        </pc:sldMkLst>
      </pc:sldChg>
      <pc:sldChg chg="ord">
        <pc:chgData name="Colin Garner" userId="03c26e30dd938d3f" providerId="LiveId" clId="{F991F67A-E6E7-4361-8C82-109E3AAA65B2}" dt="2024-02-24T08:24:30.770" v="534"/>
        <pc:sldMkLst>
          <pc:docMk/>
          <pc:sldMk cId="1516270281" sldId="261"/>
        </pc:sldMkLst>
      </pc:sldChg>
      <pc:sldChg chg="modSp">
        <pc:chgData name="Colin Garner" userId="03c26e30dd938d3f" providerId="LiveId" clId="{F991F67A-E6E7-4361-8C82-109E3AAA65B2}" dt="2024-02-24T08:30:14.496" v="640" actId="20577"/>
        <pc:sldMkLst>
          <pc:docMk/>
          <pc:sldMk cId="0" sldId="262"/>
        </pc:sldMkLst>
        <pc:spChg chg="mod">
          <ac:chgData name="Colin Garner" userId="03c26e30dd938d3f" providerId="LiveId" clId="{F991F67A-E6E7-4361-8C82-109E3AAA65B2}" dt="2024-02-24T08:30:14.496" v="640" actId="20577"/>
          <ac:spMkLst>
            <pc:docMk/>
            <pc:sldMk cId="0" sldId="262"/>
            <ac:spMk id="5" creationId="{0C9707F9-35F6-1495-97CB-29B953D133C3}"/>
          </ac:spMkLst>
        </pc:spChg>
      </pc:sldChg>
      <pc:sldChg chg="addSp modSp mod modAnim">
        <pc:chgData name="Colin Garner" userId="03c26e30dd938d3f" providerId="LiveId" clId="{F991F67A-E6E7-4361-8C82-109E3AAA65B2}" dt="2024-02-24T08:28:52.827" v="617"/>
        <pc:sldMkLst>
          <pc:docMk/>
          <pc:sldMk cId="4254093289" sldId="263"/>
        </pc:sldMkLst>
        <pc:spChg chg="add mod">
          <ac:chgData name="Colin Garner" userId="03c26e30dd938d3f" providerId="LiveId" clId="{F991F67A-E6E7-4361-8C82-109E3AAA65B2}" dt="2024-02-24T08:27:02.380" v="610" actId="1076"/>
          <ac:spMkLst>
            <pc:docMk/>
            <pc:sldMk cId="4254093289" sldId="263"/>
            <ac:spMk id="2" creationId="{4CDFA843-A698-B9E7-60F3-6C9E7D26B3B5}"/>
          </ac:spMkLst>
        </pc:spChg>
        <pc:spChg chg="mod">
          <ac:chgData name="Colin Garner" userId="03c26e30dd938d3f" providerId="LiveId" clId="{F991F67A-E6E7-4361-8C82-109E3AAA65B2}" dt="2024-02-24T08:27:19.596" v="613" actId="1076"/>
          <ac:spMkLst>
            <pc:docMk/>
            <pc:sldMk cId="4254093289" sldId="263"/>
            <ac:spMk id="3" creationId="{9C741292-3232-51DC-D646-4245783224F5}"/>
          </ac:spMkLst>
        </pc:spChg>
      </pc:sldChg>
      <pc:sldChg chg="addSp modSp new mod">
        <pc:chgData name="Colin Garner" userId="03c26e30dd938d3f" providerId="LiveId" clId="{F991F67A-E6E7-4361-8C82-109E3AAA65B2}" dt="2024-02-23T11:56:53.543" v="2" actId="13822"/>
        <pc:sldMkLst>
          <pc:docMk/>
          <pc:sldMk cId="481600468" sldId="264"/>
        </pc:sldMkLst>
        <pc:spChg chg="add mod">
          <ac:chgData name="Colin Garner" userId="03c26e30dd938d3f" providerId="LiveId" clId="{F991F67A-E6E7-4361-8C82-109E3AAA65B2}" dt="2024-02-23T11:56:53.543" v="2" actId="13822"/>
          <ac:spMkLst>
            <pc:docMk/>
            <pc:sldMk cId="481600468" sldId="264"/>
            <ac:spMk id="2" creationId="{0A46D03E-B0AD-EE09-AC74-39FA232C0D16}"/>
          </ac:spMkLst>
        </pc:spChg>
      </pc:sldChg>
      <pc:sldChg chg="addSp delSp modSp new mod">
        <pc:chgData name="Colin Garner" userId="03c26e30dd938d3f" providerId="LiveId" clId="{F991F67A-E6E7-4361-8C82-109E3AAA65B2}" dt="2024-02-23T17:59:21.540" v="17" actId="962"/>
        <pc:sldMkLst>
          <pc:docMk/>
          <pc:sldMk cId="1548445432" sldId="265"/>
        </pc:sldMkLst>
        <pc:picChg chg="add del mod">
          <ac:chgData name="Colin Garner" userId="03c26e30dd938d3f" providerId="LiveId" clId="{F991F67A-E6E7-4361-8C82-109E3AAA65B2}" dt="2024-02-23T17:58:16.820" v="14" actId="478"/>
          <ac:picMkLst>
            <pc:docMk/>
            <pc:sldMk cId="1548445432" sldId="265"/>
            <ac:picMk id="3" creationId="{C68826C1-5F3D-8FED-5C37-53872ACE2B95}"/>
          </ac:picMkLst>
        </pc:picChg>
        <pc:picChg chg="add mod">
          <ac:chgData name="Colin Garner" userId="03c26e30dd938d3f" providerId="LiveId" clId="{F991F67A-E6E7-4361-8C82-109E3AAA65B2}" dt="2024-02-23T17:59:21.540" v="17" actId="962"/>
          <ac:picMkLst>
            <pc:docMk/>
            <pc:sldMk cId="1548445432" sldId="265"/>
            <ac:picMk id="4" creationId="{FA6B77D4-F249-097E-42B8-27AD6774E7A6}"/>
          </ac:picMkLst>
        </pc:picChg>
      </pc:sldChg>
      <pc:sldChg chg="new del">
        <pc:chgData name="Colin Garner" userId="03c26e30dd938d3f" providerId="LiveId" clId="{F991F67A-E6E7-4361-8C82-109E3AAA65B2}" dt="2024-02-24T08:24:36.022" v="535" actId="47"/>
        <pc:sldMkLst>
          <pc:docMk/>
          <pc:sldMk cId="3864441733" sldId="266"/>
        </pc:sldMkLst>
      </pc:sldChg>
      <pc:sldChg chg="addSp modSp new mod">
        <pc:chgData name="Colin Garner" userId="03c26e30dd938d3f" providerId="LiveId" clId="{F991F67A-E6E7-4361-8C82-109E3AAA65B2}" dt="2024-02-23T11:58:40.178" v="13" actId="14100"/>
        <pc:sldMkLst>
          <pc:docMk/>
          <pc:sldMk cId="4220228433" sldId="267"/>
        </pc:sldMkLst>
        <pc:picChg chg="add mod">
          <ac:chgData name="Colin Garner" userId="03c26e30dd938d3f" providerId="LiveId" clId="{F991F67A-E6E7-4361-8C82-109E3AAA65B2}" dt="2024-02-23T11:58:40.178" v="13" actId="14100"/>
          <ac:picMkLst>
            <pc:docMk/>
            <pc:sldMk cId="4220228433" sldId="267"/>
            <ac:picMk id="3" creationId="{C6230C29-6A02-A885-7AED-5144E01B3117}"/>
          </ac:picMkLst>
        </pc:picChg>
      </pc:sldChg>
      <pc:sldChg chg="addSp delSp modSp new mod">
        <pc:chgData name="Colin Garner" userId="03c26e30dd938d3f" providerId="LiveId" clId="{F991F67A-E6E7-4361-8C82-109E3AAA65B2}" dt="2024-02-23T23:29:30.395" v="528" actId="255"/>
        <pc:sldMkLst>
          <pc:docMk/>
          <pc:sldMk cId="1871058518" sldId="268"/>
        </pc:sldMkLst>
        <pc:spChg chg="del">
          <ac:chgData name="Colin Garner" userId="03c26e30dd938d3f" providerId="LiveId" clId="{F991F67A-E6E7-4361-8C82-109E3AAA65B2}" dt="2024-02-23T23:22:05.097" v="19" actId="478"/>
          <ac:spMkLst>
            <pc:docMk/>
            <pc:sldMk cId="1871058518" sldId="268"/>
            <ac:spMk id="2" creationId="{FEB6D26A-4A57-A41E-FD0D-3D02F7C81B9F}"/>
          </ac:spMkLst>
        </pc:spChg>
        <pc:spChg chg="add mod">
          <ac:chgData name="Colin Garner" userId="03c26e30dd938d3f" providerId="LiveId" clId="{F991F67A-E6E7-4361-8C82-109E3AAA65B2}" dt="2024-02-23T23:29:30.395" v="528" actId="255"/>
          <ac:spMkLst>
            <pc:docMk/>
            <pc:sldMk cId="1871058518" sldId="268"/>
            <ac:spMk id="3" creationId="{574308B0-DA9D-463C-30EC-E300786919F7}"/>
          </ac:spMkLst>
        </pc:spChg>
        <pc:spChg chg="add mod">
          <ac:chgData name="Colin Garner" userId="03c26e30dd938d3f" providerId="LiveId" clId="{F991F67A-E6E7-4361-8C82-109E3AAA65B2}" dt="2024-02-23T23:29:14.469" v="526" actId="1076"/>
          <ac:spMkLst>
            <pc:docMk/>
            <pc:sldMk cId="1871058518" sldId="268"/>
            <ac:spMk id="4" creationId="{A7DD3A57-D05E-7E6A-996A-5324C6DA3B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64D5-DEE6-4165-B443-0C396DE02FBB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1486A-8369-43B1-B462-F5E3B2408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9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E4D3-CE76-6974-CA0C-2C2AD897A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BDF22-B154-AC49-072F-EEDCF290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7082D-6648-3E34-EAEE-FE1051A5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9BAAB-D4E1-8A97-4599-E86C9E17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F12F-E558-9976-E0E8-FE916447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E4E0-5C68-B77F-E7CD-FC8178D3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44FCD-0AEC-87F2-257B-7E0DAB074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0269A-FCB1-64B2-B951-ED5FCC77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24A5-056D-B54E-3C2A-7500E822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27CA-DD9D-69A3-B493-4B2C74DB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75D64-B6EB-3AD2-3C41-CA6A94717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96329-BAAC-C51C-DC4E-3C9EF9AEC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80DA-1DF1-0035-1C34-17DF9C93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C036-03E0-98EA-A178-821D6089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E0664-F075-9B8B-EE71-CC8C57AD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7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6C2A-22C7-F5DC-C191-5BE798F2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CA45C-9F29-A43A-E1A0-E78E51EA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764E2-B371-AB00-D735-BCBFE15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F7230-F0EF-D464-82C7-A22626EC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A9C2-D062-E883-DAA1-5832E633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0417-EB91-01A1-1DAF-38401503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83698-D7F4-B465-DB86-C1DD947B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8150-2669-D4A4-57E8-03198610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E6144-B007-F061-9CA9-76F8CB8A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25A2D-857F-DBE9-161F-CA130AB7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29C7-6191-7C29-BE1A-5130C9DD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9390-7BA7-015C-2661-0AF050C3B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63B39-613C-775C-FD18-E14447D65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201A6-5955-6D93-8934-6566B912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97F1E-5D01-405C-D618-D2FA667B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8C07A-14F0-C51E-0A0F-40E23D72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A7DB-F490-432E-3CBB-A2345C90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E1931-260C-A80C-52E4-CFCC6B6C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607B9-58B3-B5D6-AF7D-C2C592AE2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040EB-5196-4069-BA06-9F030D69A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D2273-77FA-9E2B-F5F3-99F44C80C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FF420-0FEC-8A5D-8CEF-B4C90064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F96ED-01DF-559F-D063-015088BA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B9F2E-7860-64DC-4099-FC1C9305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2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04D1-36DA-E7BC-ABDD-89159BE0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63A99-5606-39AF-E1C4-4539321A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99FFB-A0A3-50E9-629A-127C3D32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AEE7E-17ED-1035-940F-D9383042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E9FC7-4B3F-C953-4FB8-12D414C7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F1965-C821-F204-DAF5-00F9E1BE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7B4D-857B-006C-D4D5-665D81ED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B7C6-8433-A327-A756-0B8CAE68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F3D4-CF7C-599B-FB51-739E77AF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4DE95-4B28-0730-0CF8-3F71B1CF3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9A7A4-0EC7-9120-212B-034279C9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495D-A766-E982-2533-C2523041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0A42B-DCCD-F881-162D-F6EE02A7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96A8-ED51-F176-8958-1C76AFEA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ABBBB-A775-D888-8412-29DF47F6A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0093D-94D6-8B72-8B6D-C4D8799D7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96057-0CA5-276E-EE00-BFE86379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F60CF-0311-02CC-B0BA-9D86914D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F9E20-FB9F-A603-E56F-394EBA7A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E2592-AA49-6D4B-39E2-20074460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79D9D-E247-C477-5117-A30A959A9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83FB4-6C63-6274-32F1-476E425CC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3C69-C51E-4656-BD1A-90C27AF90152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23B9-BB5C-59BB-2C67-76DD897F9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6781D-6B7D-192F-25F4-41F7E168A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6D2F-7273-4A80-A5A8-D0D6A41D3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299295" y="595400"/>
            <a:ext cx="6145319" cy="6262632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43CC0E-387D-428C-2766-5BB586A85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267" y="5449858"/>
            <a:ext cx="9874283" cy="701357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SATURDAY SOCIAL – 24 FEBRUARY 2024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SAND HUTTON AND CLAXTON VILLAGE HALL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9707F9-35F6-1495-97CB-29B953D133C3}"/>
              </a:ext>
            </a:extLst>
          </p:cNvPr>
          <p:cNvSpPr txBox="1">
            <a:spLocks/>
          </p:cNvSpPr>
          <p:nvPr/>
        </p:nvSpPr>
        <p:spPr>
          <a:xfrm>
            <a:off x="6730394" y="3087279"/>
            <a:ext cx="5162311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6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CLIMATE ACTION GROUP </a:t>
            </a:r>
          </a:p>
          <a:p>
            <a:pPr marL="0" indent="0">
              <a:buNone/>
            </a:pPr>
            <a:r>
              <a:rPr lang="en-GB" sz="6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 HUTTON, CLAXTON AND </a:t>
            </a:r>
          </a:p>
          <a:p>
            <a:pPr marL="0" indent="0">
              <a:buNone/>
            </a:pPr>
            <a:r>
              <a:rPr lang="en-GB" sz="6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 </a:t>
            </a:r>
            <a:r>
              <a:rPr lang="en-GB" sz="6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VILLAGES </a:t>
            </a:r>
            <a:endParaRPr lang="en-GB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998F8-D81E-9ADC-0D7B-808E9BDA7E6C}"/>
              </a:ext>
            </a:extLst>
          </p:cNvPr>
          <p:cNvSpPr txBox="1"/>
          <p:nvPr/>
        </p:nvSpPr>
        <p:spPr>
          <a:xfrm flipH="1">
            <a:off x="7626818" y="706785"/>
            <a:ext cx="301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A3650-7DBE-2D0D-D9A3-922935753B15}"/>
              </a:ext>
            </a:extLst>
          </p:cNvPr>
          <p:cNvSpPr txBox="1"/>
          <p:nvPr/>
        </p:nvSpPr>
        <p:spPr>
          <a:xfrm>
            <a:off x="8124259" y="2149629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Organised 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AAA13-5A31-16F1-AC68-EF7BD1EB8B79}"/>
              </a:ext>
            </a:extLst>
          </p:cNvPr>
          <p:cNvSpPr txBox="1"/>
          <p:nvPr/>
        </p:nvSpPr>
        <p:spPr>
          <a:xfrm>
            <a:off x="732700" y="477318"/>
            <a:ext cx="294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02533-EEE1-C2E2-AFE3-E9432D0AC8F3}"/>
              </a:ext>
            </a:extLst>
          </p:cNvPr>
          <p:cNvSpPr txBox="1"/>
          <p:nvPr/>
        </p:nvSpPr>
        <p:spPr>
          <a:xfrm>
            <a:off x="783772" y="1278292"/>
            <a:ext cx="9962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massive global problem which everyone can help solve –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SMALL CHANGES,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BIG IMPACT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0F1D0-C0B6-384B-B41A-B3E169282116}"/>
              </a:ext>
            </a:extLst>
          </p:cNvPr>
          <p:cNvSpPr txBox="1"/>
          <p:nvPr/>
        </p:nvSpPr>
        <p:spPr>
          <a:xfrm>
            <a:off x="783772" y="2603240"/>
            <a:ext cx="5796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Think Global, act Local</a:t>
            </a:r>
          </a:p>
        </p:txBody>
      </p:sp>
    </p:spTree>
    <p:extLst>
      <p:ext uri="{BB962C8B-B14F-4D97-AF65-F5344CB8AC3E}">
        <p14:creationId xmlns:p14="http://schemas.microsoft.com/office/powerpoint/2010/main" val="8438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4308B0-DA9D-463C-30EC-E300786919F7}"/>
              </a:ext>
            </a:extLst>
          </p:cNvPr>
          <p:cNvSpPr txBox="1"/>
          <p:nvPr/>
        </p:nvSpPr>
        <p:spPr>
          <a:xfrm>
            <a:off x="2969823" y="1537854"/>
            <a:ext cx="361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CCAG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D3A57-D05E-7E6A-996A-5324C6DA3B9A}"/>
              </a:ext>
            </a:extLst>
          </p:cNvPr>
          <p:cNvSpPr txBox="1"/>
          <p:nvPr/>
        </p:nvSpPr>
        <p:spPr>
          <a:xfrm>
            <a:off x="2018805" y="2630384"/>
            <a:ext cx="10220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Better understand policy changes as they relate to 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residents to understand their own carbon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 voice for local residents on issues such as recycling, car use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 as a forum to influence local NYC policies that affect 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Liaise with other local groups and citizens on zero 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act with local residents to develop a ‘net zero plan’</a:t>
            </a:r>
          </a:p>
        </p:txBody>
      </p:sp>
    </p:spTree>
    <p:extLst>
      <p:ext uri="{BB962C8B-B14F-4D97-AF65-F5344CB8AC3E}">
        <p14:creationId xmlns:p14="http://schemas.microsoft.com/office/powerpoint/2010/main" val="18710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41292-3232-51DC-D646-4245783224F5}"/>
              </a:ext>
            </a:extLst>
          </p:cNvPr>
          <p:cNvSpPr txBox="1"/>
          <p:nvPr/>
        </p:nvSpPr>
        <p:spPr>
          <a:xfrm>
            <a:off x="2571300" y="1491013"/>
            <a:ext cx="947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CLIMATE ACTION GROUP – CURRENT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A5980-9544-24DD-8178-3897288C625E}"/>
              </a:ext>
            </a:extLst>
          </p:cNvPr>
          <p:cNvSpPr txBox="1"/>
          <p:nvPr/>
        </p:nvSpPr>
        <p:spPr>
          <a:xfrm>
            <a:off x="5085645" y="2585155"/>
            <a:ext cx="29931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Eilis Burrows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Nigel Davies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Colin Garner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Philip Orton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Mark Shepherd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George Winn-Darley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Andy Yates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FA843-A698-B9E7-60F3-6C9E7D26B3B5}"/>
              </a:ext>
            </a:extLst>
          </p:cNvPr>
          <p:cNvSpPr txBox="1"/>
          <p:nvPr/>
        </p:nvSpPr>
        <p:spPr>
          <a:xfrm>
            <a:off x="1793376" y="5974656"/>
            <a:ext cx="987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INTERESTED IN JOINING OUR COMMITTEE PLEASE CONTACT US</a:t>
            </a:r>
          </a:p>
        </p:txBody>
      </p:sp>
    </p:spTree>
    <p:extLst>
      <p:ext uri="{BB962C8B-B14F-4D97-AF65-F5344CB8AC3E}">
        <p14:creationId xmlns:p14="http://schemas.microsoft.com/office/powerpoint/2010/main" val="42540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21793-6C86-AEE1-51F9-8A95B8F4E60D}"/>
              </a:ext>
            </a:extLst>
          </p:cNvPr>
          <p:cNvSpPr txBox="1"/>
          <p:nvPr/>
        </p:nvSpPr>
        <p:spPr>
          <a:xfrm>
            <a:off x="827865" y="2624678"/>
            <a:ext cx="91310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working together we will be much more effective </a:t>
            </a:r>
          </a:p>
          <a:p>
            <a:r>
              <a:rPr lang="en-GB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working individually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549CC-7C3D-151B-CC56-515DFE55FC9E}"/>
              </a:ext>
            </a:extLst>
          </p:cNvPr>
          <p:cNvSpPr txBox="1"/>
          <p:nvPr/>
        </p:nvSpPr>
        <p:spPr>
          <a:xfrm>
            <a:off x="901243" y="888086"/>
            <a:ext cx="4129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ZERO CARBON</a:t>
            </a:r>
          </a:p>
        </p:txBody>
      </p:sp>
    </p:spTree>
    <p:extLst>
      <p:ext uri="{BB962C8B-B14F-4D97-AF65-F5344CB8AC3E}">
        <p14:creationId xmlns:p14="http://schemas.microsoft.com/office/powerpoint/2010/main" val="31062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a flag&#10;&#10;Description automatically generated">
            <a:extLst>
              <a:ext uri="{FF2B5EF4-FFF2-40B4-BE49-F238E27FC236}">
                <a16:creationId xmlns:a16="http://schemas.microsoft.com/office/drawing/2014/main" id="{BB87A33E-BBA9-99D6-904B-96643459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59" y="-26314"/>
            <a:ext cx="4933482" cy="69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46D03E-B0AD-EE09-AC74-39FA232C0D16}"/>
              </a:ext>
            </a:extLst>
          </p:cNvPr>
          <p:cNvSpPr/>
          <p:nvPr/>
        </p:nvSpPr>
        <p:spPr>
          <a:xfrm>
            <a:off x="0" y="0"/>
            <a:ext cx="12308774" cy="73745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survey with a few questions&#10;&#10;Description automatically generated with medium confidence">
            <a:extLst>
              <a:ext uri="{FF2B5EF4-FFF2-40B4-BE49-F238E27FC236}">
                <a16:creationId xmlns:a16="http://schemas.microsoft.com/office/drawing/2014/main" id="{FA6B77D4-F249-097E-42B8-27AD6774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3" y="0"/>
            <a:ext cx="9697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ie charts&#10;&#10;Description automatically generated">
            <a:extLst>
              <a:ext uri="{FF2B5EF4-FFF2-40B4-BE49-F238E27FC236}">
                <a16:creationId xmlns:a16="http://schemas.microsoft.com/office/drawing/2014/main" id="{C6230C29-6A02-A885-7AED-5144E01B3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61" y="-1"/>
            <a:ext cx="10232771" cy="72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703">
        <p:circle/>
      </p:transition>
    </mc:Choice>
    <mc:Fallback xmlns="">
      <p:transition spd="slow" advTm="15703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167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SATURDAY SOCIAL – 24 FEBRUARY 2024 SAND HUTTON AND CLAXTON VILLAGE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INFORMAL MEETING - WEDNESDAY 26 APRIL 2023 SAND HUTTON AND CLAXTON VILLAGE HALL</dc:title>
  <dc:creator>June Garner</dc:creator>
  <cp:lastModifiedBy>Colin Garner</cp:lastModifiedBy>
  <cp:revision>5</cp:revision>
  <dcterms:created xsi:type="dcterms:W3CDTF">2023-04-22T13:28:04Z</dcterms:created>
  <dcterms:modified xsi:type="dcterms:W3CDTF">2024-02-24T08:30:15Z</dcterms:modified>
</cp:coreProperties>
</file>